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61" r:id="rId3"/>
  </p:sldMasterIdLst>
  <p:notesMasterIdLst>
    <p:notesMasterId r:id="rId5"/>
  </p:notesMasterIdLst>
  <p:sldIdLst>
    <p:sldId id="267" r:id="rId4"/>
    <p:sldId id="1134" r:id="rId6"/>
    <p:sldId id="1052" r:id="rId7"/>
    <p:sldId id="1272" r:id="rId8"/>
    <p:sldId id="533" r:id="rId9"/>
    <p:sldId id="1026" r:id="rId10"/>
    <p:sldId id="1027" r:id="rId11"/>
    <p:sldId id="1054" r:id="rId12"/>
    <p:sldId id="1068" r:id="rId13"/>
    <p:sldId id="1069" r:id="rId14"/>
    <p:sldId id="1070" r:id="rId15"/>
    <p:sldId id="1071" r:id="rId16"/>
    <p:sldId id="1072" r:id="rId17"/>
    <p:sldId id="1270" r:id="rId18"/>
    <p:sldId id="1073" r:id="rId19"/>
    <p:sldId id="1076" r:id="rId20"/>
    <p:sldId id="1058" r:id="rId21"/>
    <p:sldId id="1314" r:id="rId22"/>
    <p:sldId id="1074" r:id="rId23"/>
    <p:sldId id="1077" r:id="rId24"/>
    <p:sldId id="1059" r:id="rId25"/>
    <p:sldId id="1078" r:id="rId26"/>
    <p:sldId id="1207" r:id="rId27"/>
    <p:sldId id="1196" r:id="rId28"/>
    <p:sldId id="1197" r:id="rId29"/>
    <p:sldId id="1206" r:id="rId30"/>
    <p:sldId id="1208" r:id="rId31"/>
    <p:sldId id="1080" r:id="rId32"/>
    <p:sldId id="1198" r:id="rId33"/>
    <p:sldId id="1199" r:id="rId34"/>
    <p:sldId id="1209" r:id="rId35"/>
    <p:sldId id="1204" r:id="rId36"/>
    <p:sldId id="1210" r:id="rId37"/>
    <p:sldId id="1211" r:id="rId38"/>
    <p:sldId id="1200" r:id="rId39"/>
    <p:sldId id="1201" r:id="rId40"/>
    <p:sldId id="1212" r:id="rId41"/>
    <p:sldId id="1202" r:id="rId42"/>
    <p:sldId id="1203" r:id="rId43"/>
    <p:sldId id="1214" r:id="rId44"/>
    <p:sldId id="1060" r:id="rId45"/>
    <p:sldId id="1215" r:id="rId46"/>
    <p:sldId id="1216" r:id="rId47"/>
    <p:sldId id="1213" r:id="rId48"/>
    <p:sldId id="1217" r:id="rId49"/>
    <p:sldId id="1269" r:id="rId50"/>
  </p:sldIdLst>
  <p:sldSz cx="9144000" cy="6858000" type="screen4x3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bingshu" initials="w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318F"/>
    <a:srgbClr val="A747C1"/>
    <a:srgbClr val="0AA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 autoAdjust="0"/>
    <p:restoredTop sz="79844" autoAdjust="0"/>
  </p:normalViewPr>
  <p:slideViewPr>
    <p:cSldViewPr snapToGrid="0">
      <p:cViewPr varScale="1">
        <p:scale>
          <a:sx n="63" d="100"/>
          <a:sy n="63" d="100"/>
        </p:scale>
        <p:origin x="1049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5" Type="http://schemas.openxmlformats.org/officeDocument/2006/relationships/tags" Target="tags/tag43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74AE-0E5C-4933-9F7F-A2E455558F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8DC50-7547-4C2F-ADE7-16EE32F44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此处要板书：</a:t>
            </a:r>
            <a:r>
              <a:rPr lang="zh-CN" altLang="en-US" sz="1200" dirty="0">
                <a:sym typeface="Wingdings 2" panose="05020102010507070707" pitchFamily="18" charset="2"/>
              </a:rPr>
              <a:t>逻辑上   物理上  几个字</a:t>
            </a:r>
            <a:endParaRPr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   所有数据元素占据的空间大小相同  原因是由于类型相同</a:t>
            </a:r>
            <a:endParaRPr lang="en-US" altLang="zh-CN" dirty="0"/>
          </a:p>
          <a:p>
            <a:r>
              <a:rPr lang="zh-CN" altLang="en-US" sz="1200" dirty="0"/>
              <a:t>顺序结构特点：</a:t>
            </a:r>
            <a:endParaRPr lang="en-US" altLang="zh-CN" sz="1200" dirty="0"/>
          </a:p>
          <a:p>
            <a:r>
              <a:rPr lang="zh-CN" altLang="en-US" sz="1200" dirty="0"/>
              <a:t>关系线性化，结点顺序存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r>
              <a:rPr lang="en-US" altLang="zh-CN" sz="1200" dirty="0" err="1"/>
              <a:t>ElemType</a:t>
            </a:r>
            <a:r>
              <a:rPr lang="en-US" altLang="zh-CN" sz="1200" dirty="0"/>
              <a:t>  </a:t>
            </a:r>
            <a:r>
              <a:rPr lang="zh-CN" altLang="en-US" sz="1200" dirty="0"/>
              <a:t>可以有很多类型，比如 </a:t>
            </a:r>
            <a:r>
              <a:rPr lang="en-US" altLang="zh-CN" sz="1200" dirty="0"/>
              <a:t>int float char</a:t>
            </a:r>
            <a:r>
              <a:rPr lang="zh-CN" altLang="en-US" sz="1200" dirty="0"/>
              <a:t>等等均可以， 数组最大尺寸为</a:t>
            </a:r>
            <a:r>
              <a:rPr lang="en-US" altLang="zh-CN" sz="1200" dirty="0"/>
              <a:t>MAXSIZE=100</a:t>
            </a:r>
            <a:r>
              <a:rPr lang="zh-CN" altLang="en-US" sz="1200" dirty="0"/>
              <a:t>，  </a:t>
            </a:r>
            <a:endParaRPr lang="en-US" altLang="zh-CN" sz="1200" dirty="0"/>
          </a:p>
          <a:p>
            <a:r>
              <a:rPr lang="en-US" altLang="zh-CN" sz="1200" dirty="0"/>
              <a:t>last  </a:t>
            </a:r>
            <a:r>
              <a:rPr lang="zh-CN" altLang="en-US" sz="1200" dirty="0"/>
              <a:t>为表尾指示器，指示实际使用空间的大小或指向最后一个数据元素，可以为</a:t>
            </a:r>
            <a:r>
              <a:rPr lang="en-US" altLang="zh-CN" sz="1200" dirty="0"/>
              <a:t>int, </a:t>
            </a:r>
            <a:r>
              <a:rPr lang="zh-CN" altLang="en-US" sz="1200" dirty="0"/>
              <a:t>此处用板书表示</a:t>
            </a:r>
            <a:r>
              <a:rPr lang="en-US" altLang="zh-CN" sz="1200" dirty="0"/>
              <a:t>last</a:t>
            </a:r>
            <a:r>
              <a:rPr lang="zh-CN" altLang="en-US" sz="1200" dirty="0"/>
              <a:t>的意思</a:t>
            </a:r>
            <a:endParaRPr lang="en-US" altLang="zh-CN" sz="1200" dirty="0"/>
          </a:p>
          <a:p>
            <a:r>
              <a:rPr lang="en-US" altLang="zh-CN" sz="1200" dirty="0"/>
              <a:t>int last </a:t>
            </a:r>
            <a:r>
              <a:rPr lang="zh-CN" altLang="en-US" sz="1200" dirty="0"/>
              <a:t>也可为 </a:t>
            </a:r>
            <a:r>
              <a:rPr lang="en-US" altLang="zh-CN" sz="1200" dirty="0"/>
              <a:t>int length; </a:t>
            </a:r>
            <a:r>
              <a:rPr lang="zh-CN" altLang="en-US" sz="1200" dirty="0"/>
              <a:t>表示线性表的当前长度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 </a:t>
            </a:r>
            <a:r>
              <a:rPr lang="zh-CN" altLang="en-US" sz="1200" dirty="0"/>
              <a:t>板书： 查找：成功查找  失败查找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插在第四个结点之前，也就是插在第四个位置上， 从第四个到最后都要移动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板书：必须后移元素，使得其他位置的物理存储保持其逻辑上相邻的关系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思政部分：考虑问题的时候要考虑全面，不仅要考虑普通的情况，也要考虑可能的非法情况，增强代码的健壮性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板书： 插入操作： 非法 和 合法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培养这种严谨的思维逻辑对于以后工作也是非常有帮助的，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四种基本数据结构，板书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Average Moving Number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板书： </a:t>
            </a:r>
            <a:endParaRPr lang="en-US" altLang="zh-CN" dirty="0"/>
          </a:p>
          <a:p>
            <a:r>
              <a:rPr lang="zh-CN" altLang="en-US" dirty="0"/>
              <a:t>删除操作：    非法      合法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下节课程内容：线性表的链式存储结构</a:t>
            </a:r>
            <a:endParaRPr lang="en-US" altLang="zh-CN" sz="1200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08363" y="849313"/>
            <a:ext cx="3057525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Thanks for your attentions.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754D-AB13-4A80-B6E4-342A5DABBA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r>
              <a:rPr lang="zh-CN" altLang="en-US" dirty="0"/>
              <a:t>线性表 是具有相同特性数据元素的有限序列。   </a:t>
            </a:r>
            <a:endParaRPr lang="en-US" altLang="zh-CN" dirty="0"/>
          </a:p>
          <a:p>
            <a:r>
              <a:rPr lang="zh-CN" altLang="en-US" dirty="0"/>
              <a:t>为什么非要有相同数据类型？ 不同数据类型不可以嘛？ </a:t>
            </a:r>
            <a:endParaRPr lang="en-US" altLang="zh-CN" dirty="0"/>
          </a:p>
          <a:p>
            <a:r>
              <a:rPr lang="zh-CN" altLang="en-US" dirty="0"/>
              <a:t>可以构造一个线性表，包含不同数据类型的，但是从我们开设</a:t>
            </a:r>
            <a:r>
              <a:rPr lang="en-US" altLang="zh-CN" dirty="0"/>
              <a:t>《</a:t>
            </a:r>
            <a:r>
              <a:rPr lang="zh-CN" altLang="en-US" dirty="0"/>
              <a:t>数据结构</a:t>
            </a:r>
            <a:r>
              <a:rPr lang="en-US" altLang="zh-CN" dirty="0"/>
              <a:t>》</a:t>
            </a:r>
            <a:r>
              <a:rPr lang="zh-CN" altLang="en-US" dirty="0"/>
              <a:t>这门课程的角度出发，我们寻求针对同一类型的数据，</a:t>
            </a:r>
            <a:endParaRPr lang="en-US" altLang="zh-CN" dirty="0"/>
          </a:p>
          <a:p>
            <a:r>
              <a:rPr lang="zh-CN" altLang="en-US" dirty="0"/>
              <a:t>寻找统一的规范化的处理方式，这才是课程目标。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人类不习惯或不擅长处理大量的、重复的事情， 但是计算机擅长做这些事情，人类将同样的或类似的操作交由计算机处理，那就省事儿多了，</a:t>
            </a:r>
            <a:endParaRPr lang="en-US" altLang="zh-CN" dirty="0"/>
          </a:p>
          <a:p>
            <a:r>
              <a:rPr lang="zh-CN" altLang="en-US" dirty="0"/>
              <a:t>如果多个不同类型数据组织在一起，然后各自有自己的操作，那么聚集在一起就没有意义了，因此要强调我们处理的数据是具有相同数据类型的。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1507" name="组合 9"/>
          <p:cNvGrpSpPr/>
          <p:nvPr/>
        </p:nvGrpSpPr>
        <p:grpSpPr>
          <a:xfrm>
            <a:off x="7243763" y="117475"/>
            <a:ext cx="1562100" cy="488950"/>
            <a:chOff x="158385" y="286693"/>
            <a:chExt cx="2644699" cy="621357"/>
          </a:xfrm>
        </p:grpSpPr>
        <p:pic>
          <p:nvPicPr>
            <p:cNvPr id="21508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002" y="350462"/>
              <a:ext cx="1963082" cy="4938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1509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85" y="286693"/>
              <a:ext cx="622312" cy="62135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defRPr sz="1500" b="1" smtClean="0">
                <a:solidFill>
                  <a:srgbClr val="0070C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1507" name="组合 9"/>
          <p:cNvGrpSpPr/>
          <p:nvPr/>
        </p:nvGrpSpPr>
        <p:grpSpPr>
          <a:xfrm>
            <a:off x="7243763" y="117475"/>
            <a:ext cx="1562100" cy="488950"/>
            <a:chOff x="158385" y="286693"/>
            <a:chExt cx="2644699" cy="621357"/>
          </a:xfrm>
        </p:grpSpPr>
        <p:pic>
          <p:nvPicPr>
            <p:cNvPr id="21508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002" y="350462"/>
              <a:ext cx="1963082" cy="4938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1509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85" y="286693"/>
              <a:ext cx="622312" cy="62135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defRPr sz="1500" b="1" smtClean="0">
                <a:solidFill>
                  <a:srgbClr val="0070C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1A0F-6897-415B-9D0A-62B7BB69DF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hyperlink" Target="mailto:wangbingshu@nwpu.edu.cn" TargetMode="Externa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18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7.png"/><Relationship Id="rId3" Type="http://schemas.openxmlformats.org/officeDocument/2006/relationships/tags" Target="../tags/tag2.xml"/><Relationship Id="rId22" Type="http://schemas.openxmlformats.org/officeDocument/2006/relationships/notesSlide" Target="../notesSlides/notesSlide9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14.xml"/><Relationship Id="rId2" Type="http://schemas.openxmlformats.org/officeDocument/2006/relationships/tags" Target="../tags/tag1.xml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image" Target="../media/image21.png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20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../media/image18.png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17.png"/><Relationship Id="rId3" Type="http://schemas.openxmlformats.org/officeDocument/2006/relationships/tags" Target="../tags/tag16.xml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28.xml"/><Relationship Id="rId2" Type="http://schemas.openxmlformats.org/officeDocument/2006/relationships/tags" Target="../tags/tag15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image" Target="../media/image21.png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image" Target="../media/image20.png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image" Target="../media/image19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image" Target="../media/image18.png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17.png"/><Relationship Id="rId3" Type="http://schemas.openxmlformats.org/officeDocument/2006/relationships/tags" Target="../tags/tag30.xml"/><Relationship Id="rId22" Type="http://schemas.openxmlformats.org/officeDocument/2006/relationships/notesSlide" Target="../notesSlides/notesSlide15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42.xml"/><Relationship Id="rId2" Type="http://schemas.openxmlformats.org/officeDocument/2006/relationships/tags" Target="../tags/tag29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image" Target="../media/image21.png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image" Target="../media/image20.png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image" Target="../media/image19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GIF"/><Relationship Id="rId3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07348" y="1755199"/>
            <a:ext cx="525015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000000"/>
                </a:solidFill>
              </a:rPr>
              <a:t>Data Structures</a:t>
            </a:r>
            <a:endParaRPr lang="en-US" altLang="zh-CN" sz="6000" kern="100" dirty="0">
              <a:solidFill>
                <a:srgbClr val="000000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0" y="6662345"/>
            <a:ext cx="9144000" cy="18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0" y="-1"/>
            <a:ext cx="9144000" cy="923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67262" cy="102367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58067" y="128755"/>
            <a:ext cx="35859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School of Software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29359" y="2857970"/>
            <a:ext cx="41294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 for undergraduates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23096" y="4431224"/>
            <a:ext cx="396726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NimbusRomNo9L-Regu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Bingshu Wang </a:t>
            </a:r>
            <a:r>
              <a:rPr lang="zh-CN" altLang="en-US" sz="2800" dirty="0">
                <a:latin typeface="NimbusRomNo9L-Regu"/>
              </a:rPr>
              <a:t>（王兵书）</a:t>
            </a:r>
            <a:endParaRPr lang="en-US" altLang="zh-CN" sz="2800" dirty="0">
              <a:latin typeface="NimbusRomNo9L-Regu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0877" y="6127588"/>
            <a:ext cx="5027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Email</a:t>
            </a:r>
            <a:r>
              <a:rPr lang="zh-CN" altLang="en-US" sz="2400" dirty="0"/>
              <a:t>：</a:t>
            </a:r>
            <a:r>
              <a:rPr lang="en-US" altLang="zh-CN" sz="2400" dirty="0">
                <a:hlinkClick r:id="rId2"/>
              </a:rPr>
              <a:t>wangbingshu@nwpu.edu.cn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252842" y="3095091"/>
                <a:ext cx="8638316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线性表是具有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相同数据类型</a:t>
                </a:r>
                <a:r>
                  <a:rPr lang="zh-CN" altLang="en-US" sz="2000" dirty="0"/>
                  <a:t>的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 个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数据元素</a:t>
                </a:r>
                <a:r>
                  <a:rPr lang="zh-CN" altLang="en-US" sz="2000" dirty="0"/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有限序列</a:t>
                </a:r>
                <a:r>
                  <a:rPr lang="zh-CN" altLang="en-US" sz="200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 为</a:t>
                </a:r>
                <a:r>
                  <a:rPr lang="zh-CN" altLang="en-US" sz="2000" dirty="0">
                    <a:solidFill>
                      <a:srgbClr val="0070C0"/>
                    </a:solidFill>
                  </a:rPr>
                  <a:t>表长</a:t>
                </a:r>
                <a:r>
                  <a:rPr lang="zh-CN" altLang="en-US" sz="2000" dirty="0"/>
                  <a:t>，当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时，线性表是一个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空表</a:t>
                </a:r>
                <a:r>
                  <a:rPr lang="zh-CN" altLang="en-US" sz="2000" dirty="0"/>
                  <a:t>。 若用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/>
                  <a:t> 命名线性表，则其一般性表达为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i="1" dirty="0"/>
              </a:p>
              <a:p>
                <a:endParaRPr lang="en-US" altLang="zh-CN" sz="2000" i="1" dirty="0"/>
              </a:p>
              <a:p>
                <a:r>
                  <a:rPr lang="zh-CN" altLang="en-US" sz="2000" dirty="0"/>
                  <a:t>除第一个元素无直接前驱、最后一个元素无直接后继外，其余每个数据元素只有</a:t>
                </a:r>
                <a:endParaRPr lang="en-US" altLang="zh-CN" sz="2000" dirty="0"/>
              </a:p>
              <a:p>
                <a:r>
                  <a:rPr lang="zh-CN" altLang="en-US" sz="2000" dirty="0"/>
                  <a:t>一个</a:t>
                </a:r>
                <a:r>
                  <a:rPr lang="zh-CN" altLang="en-US" sz="2000" dirty="0">
                    <a:solidFill>
                      <a:srgbClr val="0070C0"/>
                    </a:solidFill>
                  </a:rPr>
                  <a:t>直接前驱</a:t>
                </a:r>
                <a:r>
                  <a:rPr lang="zh-CN" altLang="en-US" sz="2000" dirty="0"/>
                  <a:t>和一个</a:t>
                </a:r>
                <a:r>
                  <a:rPr lang="zh-CN" altLang="en-US" sz="2000" dirty="0">
                    <a:solidFill>
                      <a:srgbClr val="0070C0"/>
                    </a:solidFill>
                  </a:rPr>
                  <a:t>直接后继</a:t>
                </a:r>
                <a:r>
                  <a:rPr lang="zh-CN" altLang="en-US" sz="2000" dirty="0"/>
                  <a:t>。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42" y="3095091"/>
                <a:ext cx="8638316" cy="2985433"/>
              </a:xfrm>
              <a:prstGeom prst="rect">
                <a:avLst/>
              </a:prstGeom>
              <a:blipFill rotWithShape="1">
                <a:blip r:embed="rId1"/>
                <a:stretch>
                  <a:fillRect l="-1" t="-3" r="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3220222" y="2529836"/>
            <a:ext cx="3757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线性表的逻辑结构图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950315" y="6306058"/>
            <a:ext cx="558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问题：为什么一定要相同数据类型呢？  </a:t>
            </a:r>
            <a:endParaRPr lang="en-US" altLang="zh-CN" sz="2400" dirty="0"/>
          </a:p>
        </p:txBody>
      </p:sp>
      <p:sp>
        <p:nvSpPr>
          <p:cNvPr id="17" name="矩形 5"/>
          <p:cNvSpPr/>
          <p:nvPr/>
        </p:nvSpPr>
        <p:spPr>
          <a:xfrm>
            <a:off x="606295" y="90277"/>
            <a:ext cx="950449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6295" y="889000"/>
            <a:ext cx="358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2.1.1 </a:t>
            </a:r>
            <a:r>
              <a:rPr lang="zh-CN" altLang="en-US" sz="3200" dirty="0"/>
              <a:t>线性表的定义</a:t>
            </a:r>
            <a:endParaRPr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椭圆 27"/>
              <p:cNvSpPr/>
              <p:nvPr>
                <p:custDataLst>
                  <p:tags r:id="rId2"/>
                </p:custDataLst>
              </p:nvPr>
            </p:nvSpPr>
            <p:spPr>
              <a:xfrm>
                <a:off x="1574800" y="1541780"/>
                <a:ext cx="793750" cy="75628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椭圆 2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574800" y="1541780"/>
                <a:ext cx="793750" cy="756285"/>
              </a:xfrm>
              <a:prstGeom prst="ellipse">
                <a:avLst/>
              </a:prstGeom>
              <a:blipFill rotWithShape="1">
                <a:blip r:embed="rId4"/>
                <a:stretch>
                  <a:fillRect l="-880" t="-924" r="-800" b="-84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椭圆 28"/>
              <p:cNvSpPr/>
              <p:nvPr>
                <p:custDataLst>
                  <p:tags r:id="rId5"/>
                </p:custDataLst>
              </p:nvPr>
            </p:nvSpPr>
            <p:spPr>
              <a:xfrm>
                <a:off x="2809875" y="1541780"/>
                <a:ext cx="692150" cy="73025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9" name="椭圆 2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809875" y="1541780"/>
                <a:ext cx="692150" cy="730250"/>
              </a:xfrm>
              <a:prstGeom prst="ellipse">
                <a:avLst/>
              </a:prstGeom>
              <a:blipFill rotWithShape="1">
                <a:blip r:embed="rId7"/>
                <a:stretch>
                  <a:fillRect l="-1009" t="-957" r="-917" b="-87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椭圆 29"/>
              <p:cNvSpPr/>
              <p:nvPr>
                <p:custDataLst>
                  <p:tags r:id="rId8"/>
                </p:custDataLst>
              </p:nvPr>
            </p:nvSpPr>
            <p:spPr>
              <a:xfrm>
                <a:off x="4001135" y="1539875"/>
                <a:ext cx="742315" cy="73215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0" name="椭圆 2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001135" y="1539875"/>
                <a:ext cx="742315" cy="732155"/>
              </a:xfrm>
              <a:prstGeom prst="ellipse">
                <a:avLst/>
              </a:prstGeom>
              <a:blipFill rotWithShape="1">
                <a:blip r:embed="rId10"/>
                <a:stretch>
                  <a:fillRect l="-941" t="-954" r="-855" b="-86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椭圆 30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83505" y="1541780"/>
                <a:ext cx="700405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1" name="椭圆 3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183505" y="1541780"/>
                <a:ext cx="700405" cy="706120"/>
              </a:xfrm>
              <a:prstGeom prst="ellipse">
                <a:avLst/>
              </a:prstGeom>
              <a:blipFill rotWithShape="1">
                <a:blip r:embed="rId13"/>
                <a:stretch>
                  <a:fillRect l="-997" t="-989" r="-907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椭圆 31"/>
              <p:cNvSpPr/>
              <p:nvPr>
                <p:custDataLst>
                  <p:tags r:id="rId14"/>
                </p:custDataLst>
              </p:nvPr>
            </p:nvSpPr>
            <p:spPr>
              <a:xfrm>
                <a:off x="6376035" y="1541780"/>
                <a:ext cx="678180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2" name="椭圆 3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6376035" y="1541780"/>
                <a:ext cx="678180" cy="706120"/>
              </a:xfrm>
              <a:prstGeom prst="ellipse">
                <a:avLst/>
              </a:prstGeom>
              <a:blipFill rotWithShape="1">
                <a:blip r:embed="rId16"/>
                <a:stretch>
                  <a:fillRect l="-1030" t="-989" r="-1966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连接符 32"/>
          <p:cNvCxnSpPr>
            <a:stCxn id="28" idx="6"/>
            <a:endCxn id="29" idx="2"/>
          </p:cNvCxnSpPr>
          <p:nvPr>
            <p:custDataLst>
              <p:tags r:id="rId17"/>
            </p:custDataLst>
          </p:nvPr>
        </p:nvCxnSpPr>
        <p:spPr>
          <a:xfrm flipV="1">
            <a:off x="2368706" y="1906973"/>
            <a:ext cx="441325" cy="1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9" idx="6"/>
            <a:endCxn id="30" idx="2"/>
          </p:cNvCxnSpPr>
          <p:nvPr>
            <p:custDataLst>
              <p:tags r:id="rId18"/>
            </p:custDataLst>
          </p:nvPr>
        </p:nvCxnSpPr>
        <p:spPr>
          <a:xfrm flipV="1">
            <a:off x="3502112" y="1906338"/>
            <a:ext cx="49911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0" idx="6"/>
            <a:endCxn id="31" idx="2"/>
          </p:cNvCxnSpPr>
          <p:nvPr>
            <p:custDataLst>
              <p:tags r:id="rId19"/>
            </p:custDataLst>
          </p:nvPr>
        </p:nvCxnSpPr>
        <p:spPr>
          <a:xfrm flipV="1">
            <a:off x="4743708" y="1894906"/>
            <a:ext cx="440055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1" idx="6"/>
            <a:endCxn id="32" idx="2"/>
          </p:cNvCxnSpPr>
          <p:nvPr>
            <p:custDataLst>
              <p:tags r:id="rId20"/>
            </p:custDataLst>
          </p:nvPr>
        </p:nvCxnSpPr>
        <p:spPr>
          <a:xfrm>
            <a:off x="5883704" y="1894908"/>
            <a:ext cx="49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6295" y="88900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线性表的特点</a:t>
            </a:r>
            <a:endParaRPr lang="zh-CN" altLang="en-US" sz="3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220222" y="2726686"/>
            <a:ext cx="3757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线性表的逻辑结构图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49291" y="3290910"/>
                <a:ext cx="7798930" cy="3477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1"/>
                    </a:solidFill>
                    <a:sym typeface="Wingdings 2" panose="05020102010507070707" pitchFamily="18" charset="2"/>
                  </a:rPr>
                  <a:t></a:t>
                </a:r>
                <a:r>
                  <a:rPr lang="zh-CN" altLang="en-US" sz="2400" dirty="0"/>
                  <a:t>同一性：线性表由同类数据元素组成，每一个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i="1" dirty="0"/>
                  <a:t> </a:t>
                </a:r>
                <a:r>
                  <a:rPr lang="zh-CN" altLang="en-US" sz="2400" dirty="0"/>
                  <a:t>必须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                 </a:t>
                </a:r>
                <a:r>
                  <a:rPr lang="zh-CN" altLang="en-US" sz="2400" dirty="0"/>
                  <a:t>属于同一数据对象。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3200" dirty="0">
                    <a:solidFill>
                      <a:schemeClr val="accent1"/>
                    </a:solidFill>
                    <a:sym typeface="Wingdings 2" panose="05020102010507070707" pitchFamily="18" charset="2"/>
                  </a:rPr>
                  <a:t></a:t>
                </a:r>
                <a:r>
                  <a:rPr lang="zh-CN" altLang="en-US" sz="2400" dirty="0"/>
                  <a:t>有穷性：线性表由有限个数据元素组成，表长度就是表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              </a:t>
                </a:r>
                <a:r>
                  <a:rPr lang="zh-CN" altLang="en-US" sz="2400" dirty="0"/>
                  <a:t>中数据元素的个数。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3200" dirty="0">
                    <a:solidFill>
                      <a:schemeClr val="accent1"/>
                    </a:solidFill>
                    <a:sym typeface="Wingdings 2" panose="05020102010507070707" pitchFamily="18" charset="2"/>
                  </a:rPr>
                  <a:t></a:t>
                </a:r>
                <a:r>
                  <a:rPr lang="zh-CN" altLang="en-US" sz="2400" dirty="0"/>
                  <a:t>有序性：线性表中相邻数据元素之间存在着序偶关系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              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i="1" dirty="0"/>
                  <a:t> ,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i="1" dirty="0"/>
                  <a:t> </a:t>
                </a:r>
                <a:r>
                  <a:rPr lang="en-US" altLang="zh-CN" sz="2400" dirty="0"/>
                  <a:t>&gt;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91" y="3290910"/>
                <a:ext cx="7798930" cy="3477875"/>
              </a:xfrm>
              <a:prstGeom prst="rect">
                <a:avLst/>
              </a:prstGeom>
              <a:blipFill rotWithShape="1">
                <a:blip r:embed="rId1"/>
                <a:stretch>
                  <a:fillRect l="-4" t="-10" r="2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5"/>
          <p:cNvSpPr/>
          <p:nvPr/>
        </p:nvSpPr>
        <p:spPr>
          <a:xfrm>
            <a:off x="606295" y="90277"/>
            <a:ext cx="950449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椭圆 27"/>
              <p:cNvSpPr/>
              <p:nvPr>
                <p:custDataLst>
                  <p:tags r:id="rId2"/>
                </p:custDataLst>
              </p:nvPr>
            </p:nvSpPr>
            <p:spPr>
              <a:xfrm>
                <a:off x="1574800" y="1907540"/>
                <a:ext cx="793750" cy="75628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椭圆 2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574800" y="1907540"/>
                <a:ext cx="793750" cy="756285"/>
              </a:xfrm>
              <a:prstGeom prst="ellipse">
                <a:avLst/>
              </a:prstGeom>
              <a:blipFill rotWithShape="1">
                <a:blip r:embed="rId4"/>
                <a:stretch>
                  <a:fillRect l="-880" t="-924" r="-800" b="-84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椭圆 28"/>
              <p:cNvSpPr/>
              <p:nvPr>
                <p:custDataLst>
                  <p:tags r:id="rId5"/>
                </p:custDataLst>
              </p:nvPr>
            </p:nvSpPr>
            <p:spPr>
              <a:xfrm>
                <a:off x="2809875" y="1907540"/>
                <a:ext cx="692150" cy="73025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9" name="椭圆 2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809875" y="1907540"/>
                <a:ext cx="692150" cy="730250"/>
              </a:xfrm>
              <a:prstGeom prst="ellipse">
                <a:avLst/>
              </a:prstGeom>
              <a:blipFill rotWithShape="1">
                <a:blip r:embed="rId7"/>
                <a:stretch>
                  <a:fillRect l="-1009" t="-957" r="-917" b="-87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椭圆 29"/>
              <p:cNvSpPr/>
              <p:nvPr>
                <p:custDataLst>
                  <p:tags r:id="rId8"/>
                </p:custDataLst>
              </p:nvPr>
            </p:nvSpPr>
            <p:spPr>
              <a:xfrm>
                <a:off x="4001135" y="1905635"/>
                <a:ext cx="742315" cy="73215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0" name="椭圆 2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001135" y="1905635"/>
                <a:ext cx="742315" cy="732155"/>
              </a:xfrm>
              <a:prstGeom prst="ellipse">
                <a:avLst/>
              </a:prstGeom>
              <a:blipFill rotWithShape="1">
                <a:blip r:embed="rId10"/>
                <a:stretch>
                  <a:fillRect l="-941" t="-954" r="-855" b="-86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椭圆 30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83505" y="1907540"/>
                <a:ext cx="700405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1" name="椭圆 3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183505" y="1907540"/>
                <a:ext cx="700405" cy="706120"/>
              </a:xfrm>
              <a:prstGeom prst="ellipse">
                <a:avLst/>
              </a:prstGeom>
              <a:blipFill rotWithShape="1">
                <a:blip r:embed="rId13"/>
                <a:stretch>
                  <a:fillRect l="-997" t="-989" r="-907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椭圆 31"/>
              <p:cNvSpPr/>
              <p:nvPr>
                <p:custDataLst>
                  <p:tags r:id="rId14"/>
                </p:custDataLst>
              </p:nvPr>
            </p:nvSpPr>
            <p:spPr>
              <a:xfrm>
                <a:off x="6376035" y="1907540"/>
                <a:ext cx="678180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2" name="椭圆 3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6376035" y="1907540"/>
                <a:ext cx="678180" cy="706120"/>
              </a:xfrm>
              <a:prstGeom prst="ellipse">
                <a:avLst/>
              </a:prstGeom>
              <a:blipFill rotWithShape="1">
                <a:blip r:embed="rId16"/>
                <a:stretch>
                  <a:fillRect l="-1030" t="-989" r="-1966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连接符 32"/>
          <p:cNvCxnSpPr>
            <a:stCxn id="28" idx="6"/>
            <a:endCxn id="29" idx="2"/>
          </p:cNvCxnSpPr>
          <p:nvPr>
            <p:custDataLst>
              <p:tags r:id="rId17"/>
            </p:custDataLst>
          </p:nvPr>
        </p:nvCxnSpPr>
        <p:spPr>
          <a:xfrm flipV="1">
            <a:off x="2368706" y="2272733"/>
            <a:ext cx="441325" cy="1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9" idx="6"/>
            <a:endCxn id="30" idx="2"/>
          </p:cNvCxnSpPr>
          <p:nvPr>
            <p:custDataLst>
              <p:tags r:id="rId18"/>
            </p:custDataLst>
          </p:nvPr>
        </p:nvCxnSpPr>
        <p:spPr>
          <a:xfrm flipV="1">
            <a:off x="3502112" y="2272098"/>
            <a:ext cx="49911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0" idx="6"/>
            <a:endCxn id="31" idx="2"/>
          </p:cNvCxnSpPr>
          <p:nvPr>
            <p:custDataLst>
              <p:tags r:id="rId19"/>
            </p:custDataLst>
          </p:nvPr>
        </p:nvCxnSpPr>
        <p:spPr>
          <a:xfrm flipV="1">
            <a:off x="4743708" y="2260666"/>
            <a:ext cx="440055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1" idx="6"/>
            <a:endCxn id="32" idx="2"/>
          </p:cNvCxnSpPr>
          <p:nvPr>
            <p:custDataLst>
              <p:tags r:id="rId20"/>
            </p:custDataLst>
          </p:nvPr>
        </p:nvCxnSpPr>
        <p:spPr>
          <a:xfrm>
            <a:off x="5883704" y="2260668"/>
            <a:ext cx="49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2044" y="939507"/>
            <a:ext cx="6162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2.1.2 </a:t>
            </a:r>
            <a:r>
              <a:rPr lang="zh-CN" altLang="en-US" sz="3200" dirty="0"/>
              <a:t>线性表的抽象数据类型定义 </a:t>
            </a:r>
            <a:endParaRPr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12044" y="1701954"/>
                <a:ext cx="8219238" cy="4216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ADT </a:t>
                </a:r>
                <a:r>
                  <a:rPr lang="en-US" altLang="zh-CN" sz="2800" dirty="0" err="1"/>
                  <a:t>LinearList</a:t>
                </a:r>
                <a:r>
                  <a:rPr lang="en-US" altLang="zh-CN" sz="2800" dirty="0"/>
                  <a:t>{</a:t>
                </a:r>
                <a:endParaRPr lang="en-US" altLang="zh-CN" sz="2800" dirty="0"/>
              </a:p>
              <a:p>
                <a:r>
                  <a:rPr lang="zh-CN" altLang="en-US" sz="2400" dirty="0"/>
                  <a:t>数据元素：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ea typeface="Cambria Math" panose="020405030504060302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zh-CN" altLang="en-US" sz="24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某一数据对象</a:t>
                </a:r>
                <a:r>
                  <a:rPr lang="en-US" altLang="zh-CN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  <a:endParaRPr lang="en-US" altLang="zh-CN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CN" altLang="en-US" sz="2400" dirty="0"/>
                  <a:t>结构关系</a:t>
                </a:r>
                <a:r>
                  <a:rPr lang="en-US" altLang="zh-CN" sz="2400" dirty="0"/>
                  <a:t>: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e>
                    </m:d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,..,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基本操作：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）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Initlist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(L) 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操作前提：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为未初始化线性表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                                 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操作结果：将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初始化为空表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）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DestroyList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(L)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操作前提：线性表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已存在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                                  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操作结果：将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销毁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）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ClearList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）  操作前提：线性表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已存在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                                  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操作结果：将表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置为空表。</a:t>
                </a:r>
                <a:endParaRPr lang="en-US" altLang="zh-CN" sz="28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44" y="1701954"/>
                <a:ext cx="8219238" cy="4216539"/>
              </a:xfrm>
              <a:prstGeom prst="rect">
                <a:avLst/>
              </a:prstGeom>
              <a:blipFill rotWithShape="1">
                <a:blip r:embed="rId1"/>
                <a:stretch>
                  <a:fillRect l="-7" t="-4" r="-9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06295" y="90277"/>
            <a:ext cx="950449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6295" y="90277"/>
            <a:ext cx="950449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7350" y="1762881"/>
            <a:ext cx="87566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ambria Math" panose="02040503050406030204" pitchFamily="18" charset="0"/>
              </a:rPr>
              <a:t>（</a:t>
            </a:r>
            <a:r>
              <a:rPr lang="en-US" altLang="zh-CN" sz="2400" dirty="0">
                <a:latin typeface="Cambria Math" panose="02040503050406030204" pitchFamily="18" charset="0"/>
              </a:rPr>
              <a:t>4</a:t>
            </a:r>
            <a:r>
              <a:rPr lang="zh-CN" altLang="en-US" sz="2400" dirty="0">
                <a:latin typeface="Cambria Math" panose="02040503050406030204" pitchFamily="18" charset="0"/>
              </a:rPr>
              <a:t>） </a:t>
            </a:r>
            <a:r>
              <a:rPr lang="en-US" altLang="zh-CN" sz="2400" dirty="0" err="1">
                <a:latin typeface="Cambria Math" panose="02040503050406030204" pitchFamily="18" charset="0"/>
              </a:rPr>
              <a:t>EmptyList</a:t>
            </a:r>
            <a:r>
              <a:rPr lang="en-US" altLang="zh-CN" sz="2400" dirty="0">
                <a:latin typeface="Cambria Math" panose="02040503050406030204" pitchFamily="18" charset="0"/>
              </a:rPr>
              <a:t>(L)          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en-US" altLang="zh-CN" sz="2400" dirty="0">
                <a:latin typeface="Cambria Math" panose="02040503050406030204" pitchFamily="18" charset="0"/>
              </a:rPr>
              <a:t>            </a:t>
            </a:r>
            <a:r>
              <a:rPr lang="zh-CN" altLang="en-US" sz="2400" dirty="0">
                <a:latin typeface="Cambria Math" panose="02040503050406030204" pitchFamily="18" charset="0"/>
              </a:rPr>
              <a:t>操作前提：线性表</a:t>
            </a:r>
            <a:r>
              <a:rPr lang="en-US" altLang="zh-CN" sz="2400" dirty="0">
                <a:latin typeface="Cambria Math" panose="02040503050406030204" pitchFamily="18" charset="0"/>
              </a:rPr>
              <a:t>L</a:t>
            </a:r>
            <a:r>
              <a:rPr lang="zh-CN" altLang="en-US" sz="2400" dirty="0">
                <a:latin typeface="Cambria Math" panose="02040503050406030204" pitchFamily="18" charset="0"/>
              </a:rPr>
              <a:t>已存在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en-US" altLang="zh-CN" sz="2400" dirty="0">
                <a:latin typeface="Cambria Math" panose="02040503050406030204" pitchFamily="18" charset="0"/>
              </a:rPr>
              <a:t>            </a:t>
            </a:r>
            <a:r>
              <a:rPr lang="zh-CN" altLang="en-US" sz="2400" dirty="0">
                <a:latin typeface="Cambria Math" panose="02040503050406030204" pitchFamily="18" charset="0"/>
              </a:rPr>
              <a:t>操作结果：如果</a:t>
            </a:r>
            <a:r>
              <a:rPr lang="en-US" altLang="zh-CN" sz="2400" dirty="0">
                <a:latin typeface="Cambria Math" panose="02040503050406030204" pitchFamily="18" charset="0"/>
              </a:rPr>
              <a:t>L</a:t>
            </a:r>
            <a:r>
              <a:rPr lang="zh-CN" altLang="en-US" sz="2400" dirty="0">
                <a:latin typeface="Cambria Math" panose="02040503050406030204" pitchFamily="18" charset="0"/>
              </a:rPr>
              <a:t>为空表则返回真，否则为假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zh-CN" altLang="en-US" sz="2400" dirty="0">
                <a:latin typeface="Cambria Math" panose="02040503050406030204" pitchFamily="18" charset="0"/>
              </a:rPr>
              <a:t>（</a:t>
            </a:r>
            <a:r>
              <a:rPr lang="en-US" altLang="zh-CN" sz="2400" dirty="0">
                <a:latin typeface="Cambria Math" panose="02040503050406030204" pitchFamily="18" charset="0"/>
              </a:rPr>
              <a:t>5</a:t>
            </a:r>
            <a:r>
              <a:rPr lang="zh-CN" altLang="en-US" sz="2400" dirty="0">
                <a:latin typeface="Cambria Math" panose="02040503050406030204" pitchFamily="18" charset="0"/>
              </a:rPr>
              <a:t>） </a:t>
            </a:r>
            <a:r>
              <a:rPr lang="en-US" altLang="zh-CN" sz="2400" dirty="0" err="1">
                <a:latin typeface="Cambria Math" panose="02040503050406030204" pitchFamily="18" charset="0"/>
              </a:rPr>
              <a:t>ListLength</a:t>
            </a:r>
            <a:r>
              <a:rPr lang="en-US" altLang="zh-CN" sz="2400" dirty="0">
                <a:latin typeface="Cambria Math" panose="02040503050406030204" pitchFamily="18" charset="0"/>
              </a:rPr>
              <a:t>(L)         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en-US" altLang="zh-CN" sz="2400" dirty="0">
                <a:latin typeface="Cambria Math" panose="02040503050406030204" pitchFamily="18" charset="0"/>
              </a:rPr>
              <a:t>            </a:t>
            </a:r>
            <a:r>
              <a:rPr lang="zh-CN" altLang="en-US" sz="2400" dirty="0">
                <a:latin typeface="Cambria Math" panose="02040503050406030204" pitchFamily="18" charset="0"/>
              </a:rPr>
              <a:t>操作前提：线性表</a:t>
            </a:r>
            <a:r>
              <a:rPr lang="en-US" altLang="zh-CN" sz="2400" dirty="0">
                <a:latin typeface="Cambria Math" panose="02040503050406030204" pitchFamily="18" charset="0"/>
              </a:rPr>
              <a:t>L</a:t>
            </a:r>
            <a:r>
              <a:rPr lang="zh-CN" altLang="en-US" sz="2400" dirty="0">
                <a:latin typeface="Cambria Math" panose="02040503050406030204" pitchFamily="18" charset="0"/>
              </a:rPr>
              <a:t>已存在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en-US" altLang="zh-CN" sz="2400" dirty="0">
                <a:latin typeface="Cambria Math" panose="02040503050406030204" pitchFamily="18" charset="0"/>
              </a:rPr>
              <a:t>            </a:t>
            </a:r>
            <a:r>
              <a:rPr lang="zh-CN" altLang="en-US" sz="2400" dirty="0">
                <a:latin typeface="Cambria Math" panose="02040503050406030204" pitchFamily="18" charset="0"/>
              </a:rPr>
              <a:t>操作结果：如果</a:t>
            </a:r>
            <a:r>
              <a:rPr lang="en-US" altLang="zh-CN" sz="2400" dirty="0">
                <a:latin typeface="Cambria Math" panose="02040503050406030204" pitchFamily="18" charset="0"/>
              </a:rPr>
              <a:t>L</a:t>
            </a:r>
            <a:r>
              <a:rPr lang="zh-CN" altLang="en-US" sz="2400" dirty="0">
                <a:latin typeface="Cambria Math" panose="02040503050406030204" pitchFamily="18" charset="0"/>
              </a:rPr>
              <a:t>为空表则返回</a:t>
            </a:r>
            <a:r>
              <a:rPr lang="en-US" altLang="zh-CN" sz="2400" dirty="0">
                <a:latin typeface="Cambria Math" panose="02040503050406030204" pitchFamily="18" charset="0"/>
              </a:rPr>
              <a:t>0</a:t>
            </a:r>
            <a:r>
              <a:rPr lang="zh-CN" altLang="en-US" sz="2400" dirty="0">
                <a:latin typeface="Cambria Math" panose="02040503050406030204" pitchFamily="18" charset="0"/>
              </a:rPr>
              <a:t>，否则返回表中元素个数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zh-CN" altLang="en-US" sz="2400" dirty="0">
                <a:latin typeface="Cambria Math" panose="02040503050406030204" pitchFamily="18" charset="0"/>
              </a:rPr>
              <a:t>（</a:t>
            </a:r>
            <a:r>
              <a:rPr lang="en-US" altLang="zh-CN" sz="2400" dirty="0">
                <a:latin typeface="Cambria Math" panose="02040503050406030204" pitchFamily="18" charset="0"/>
              </a:rPr>
              <a:t>6</a:t>
            </a:r>
            <a:r>
              <a:rPr lang="zh-CN" altLang="en-US" sz="2400" dirty="0">
                <a:latin typeface="Cambria Math" panose="02040503050406030204" pitchFamily="18" charset="0"/>
              </a:rPr>
              <a:t>） </a:t>
            </a:r>
            <a:r>
              <a:rPr lang="en-US" altLang="zh-CN" sz="2400" dirty="0">
                <a:latin typeface="Cambria Math" panose="02040503050406030204" pitchFamily="18" charset="0"/>
              </a:rPr>
              <a:t>Locate</a:t>
            </a:r>
            <a:r>
              <a:rPr lang="zh-CN" altLang="en-US" sz="2400" dirty="0">
                <a:latin typeface="Cambria Math" panose="02040503050406030204" pitchFamily="18" charset="0"/>
              </a:rPr>
              <a:t>（</a:t>
            </a:r>
            <a:r>
              <a:rPr lang="en-US" altLang="zh-CN" sz="2400" dirty="0" err="1">
                <a:latin typeface="Cambria Math" panose="02040503050406030204" pitchFamily="18" charset="0"/>
              </a:rPr>
              <a:t>L,e</a:t>
            </a:r>
            <a:r>
              <a:rPr lang="zh-CN" altLang="en-US" sz="2400" dirty="0">
                <a:latin typeface="Cambria Math" panose="02040503050406030204" pitchFamily="18" charset="0"/>
              </a:rPr>
              <a:t>） 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en-US" altLang="zh-CN" sz="2400" dirty="0">
                <a:latin typeface="Cambria Math" panose="02040503050406030204" pitchFamily="18" charset="0"/>
              </a:rPr>
              <a:t>          </a:t>
            </a:r>
            <a:r>
              <a:rPr lang="zh-CN" altLang="en-US" sz="2400" dirty="0">
                <a:latin typeface="Cambria Math" panose="02040503050406030204" pitchFamily="18" charset="0"/>
              </a:rPr>
              <a:t> 操作前提：线性表</a:t>
            </a:r>
            <a:r>
              <a:rPr lang="en-US" altLang="zh-CN" sz="2400" dirty="0">
                <a:latin typeface="Cambria Math" panose="02040503050406030204" pitchFamily="18" charset="0"/>
              </a:rPr>
              <a:t>L</a:t>
            </a:r>
            <a:r>
              <a:rPr lang="zh-CN" altLang="en-US" sz="2400" dirty="0">
                <a:latin typeface="Cambria Math" panose="02040503050406030204" pitchFamily="18" charset="0"/>
              </a:rPr>
              <a:t>已存在</a:t>
            </a:r>
            <a:r>
              <a:rPr lang="en-US" altLang="zh-CN" sz="2400" dirty="0">
                <a:latin typeface="Cambria Math" panose="02040503050406030204" pitchFamily="18" charset="0"/>
              </a:rPr>
              <a:t>,e</a:t>
            </a:r>
            <a:r>
              <a:rPr lang="zh-CN" altLang="en-US" sz="2400" dirty="0">
                <a:latin typeface="Cambria Math" panose="02040503050406030204" pitchFamily="18" charset="0"/>
              </a:rPr>
              <a:t>为合法元素值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en-US" altLang="zh-CN" sz="2400" dirty="0">
                <a:latin typeface="Cambria Math" panose="02040503050406030204" pitchFamily="18" charset="0"/>
              </a:rPr>
              <a:t>           </a:t>
            </a:r>
            <a:r>
              <a:rPr lang="zh-CN" altLang="en-US" sz="2400" dirty="0">
                <a:latin typeface="Cambria Math" panose="02040503050406030204" pitchFamily="18" charset="0"/>
              </a:rPr>
              <a:t>操作结果：如果表中存在元素</a:t>
            </a:r>
            <a:r>
              <a:rPr lang="en-US" altLang="zh-CN" sz="2400" dirty="0">
                <a:latin typeface="Cambria Math" panose="02040503050406030204" pitchFamily="18" charset="0"/>
              </a:rPr>
              <a:t>e,</a:t>
            </a:r>
            <a:r>
              <a:rPr lang="zh-CN" altLang="en-US" sz="2400" dirty="0">
                <a:latin typeface="Cambria Math" panose="02040503050406030204" pitchFamily="18" charset="0"/>
              </a:rPr>
              <a:t>则将“当前指针“指向元素</a:t>
            </a:r>
            <a:r>
              <a:rPr lang="en-US" altLang="zh-CN" sz="2400" dirty="0">
                <a:latin typeface="Cambria Math" panose="02040503050406030204" pitchFamily="18" charset="0"/>
              </a:rPr>
              <a:t>e</a:t>
            </a:r>
            <a:r>
              <a:rPr lang="zh-CN" altLang="en-US" sz="2400" dirty="0">
                <a:latin typeface="Cambria Math" panose="02040503050406030204" pitchFamily="18" charset="0"/>
              </a:rPr>
              <a:t>所在位置，并返回真，否则返回假</a:t>
            </a:r>
            <a:endParaRPr lang="en-US" altLang="zh-CN" sz="2800" dirty="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6295" y="90277"/>
            <a:ext cx="950449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63782" y="1670205"/>
                <a:ext cx="9143999" cy="4216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7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）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GetData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(L,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i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)          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  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操作前提：表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已存在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,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且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i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值合法，即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ListLength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 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  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操作结果：返回线性表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中第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i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个元素的值。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8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）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InsList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(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L,i,e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)         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  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操作前提：表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已存在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,e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为合法元素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,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ListLength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 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  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操作结果：在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中第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i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个位置插入新的元素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e,L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的长度加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1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9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）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DelList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L,i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,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&amp;e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） 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 操作前提：表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已存在且非空，</a:t>
                </a:r>
                <a:r>
                  <a:rPr lang="en-US" altLang="zh-CN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ListLength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          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操作结果：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删除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的第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i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个数据元素，并用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e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返回其值，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L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的长度减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}ADT </a:t>
                </a:r>
                <a:r>
                  <a:rPr lang="en-US" altLang="zh-CN" sz="2400" dirty="0" err="1">
                    <a:latin typeface="Cambria Math" panose="02040503050406030204" pitchFamily="18" charset="0"/>
                  </a:rPr>
                  <a:t>LinearList</a:t>
                </a:r>
                <a:endParaRPr lang="en-US" altLang="zh-CN" sz="28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82" y="1670205"/>
                <a:ext cx="9143999" cy="4216539"/>
              </a:xfrm>
              <a:prstGeom prst="rect">
                <a:avLst/>
              </a:prstGeom>
              <a:blipFill rotWithShape="1">
                <a:blip r:embed="rId1"/>
                <a:stretch>
                  <a:fillRect l="-3" t="-4" r="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3535" y="2204793"/>
            <a:ext cx="774763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线性表的顺序存储结构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2.2.2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6314" y="1420368"/>
            <a:ext cx="8412480" cy="2368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ym typeface="Wingdings 2" panose="05020102010507070707" pitchFamily="18" charset="2"/>
              </a:rPr>
              <a:t></a:t>
            </a:r>
            <a:r>
              <a:rPr lang="zh-CN" altLang="en-US" sz="2800" b="1" dirty="0"/>
              <a:t>顺序存储结构的定义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>
                <a:solidFill>
                  <a:srgbClr val="FF0000"/>
                </a:solidFill>
              </a:rPr>
              <a:t>线性表的顺序存储</a:t>
            </a:r>
            <a:r>
              <a:rPr lang="zh-CN" altLang="en-US" sz="2400" dirty="0"/>
              <a:t>是指用一组地址连续的存储单元依次</a:t>
            </a:r>
            <a:endParaRPr lang="en-US" altLang="zh-CN" sz="2400" dirty="0"/>
          </a:p>
          <a:p>
            <a:r>
              <a:rPr lang="zh-CN" altLang="en-US" sz="2400" dirty="0"/>
              <a:t>存储线性表中的各个元素，使得线性表中在逻辑结构上相邻</a:t>
            </a:r>
            <a:endParaRPr lang="en-US" altLang="zh-CN" sz="2400" dirty="0"/>
          </a:p>
          <a:p>
            <a:r>
              <a:rPr lang="zh-CN" altLang="en-US" sz="2400" dirty="0"/>
              <a:t>的数据元素存储在相邻的物理存储单元中，即通过数据元素</a:t>
            </a:r>
            <a:endParaRPr lang="en-US" altLang="zh-CN" sz="2400" dirty="0"/>
          </a:p>
          <a:p>
            <a:r>
              <a:rPr lang="zh-CN" altLang="en-US" sz="2400" dirty="0"/>
              <a:t>物理存储的相邻关系来反映数据元素之间逻辑上的相邻关系。</a:t>
            </a:r>
            <a:endParaRPr lang="en-US" altLang="zh-CN" sz="2400" dirty="0"/>
          </a:p>
          <a:p>
            <a:r>
              <a:rPr lang="zh-CN" altLang="en-US" sz="2400" dirty="0"/>
              <a:t>采用顺序存储结构的线性表通常称为</a:t>
            </a:r>
            <a:r>
              <a:rPr lang="zh-CN" altLang="en-US" sz="2400" dirty="0">
                <a:solidFill>
                  <a:srgbClr val="FF0000"/>
                </a:solidFill>
              </a:rPr>
              <a:t>顺序表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4"/>
              <p:cNvGraphicFramePr>
                <a:graphicFrameLocks noGrp="1"/>
              </p:cNvGraphicFramePr>
              <p:nvPr/>
            </p:nvGraphicFramePr>
            <p:xfrm>
              <a:off x="6504250" y="3879384"/>
              <a:ext cx="563213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321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4"/>
              <p:cNvGraphicFramePr>
                <a:graphicFrameLocks noGrp="1"/>
              </p:cNvGraphicFramePr>
              <p:nvPr/>
            </p:nvGraphicFramePr>
            <p:xfrm>
              <a:off x="6504250" y="3879384"/>
              <a:ext cx="563213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321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6" name="文本框 15"/>
          <p:cNvSpPr txBox="1"/>
          <p:nvPr/>
        </p:nvSpPr>
        <p:spPr>
          <a:xfrm>
            <a:off x="6231858" y="5785227"/>
            <a:ext cx="1107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物理上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244468" y="5357595"/>
            <a:ext cx="1107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逻辑上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62722" y="786100"/>
            <a:ext cx="5763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线性表的顺序存储结构 </a:t>
            </a:r>
            <a:endParaRPr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椭圆 27"/>
              <p:cNvSpPr/>
              <p:nvPr>
                <p:custDataLst>
                  <p:tags r:id="rId2"/>
                </p:custDataLst>
              </p:nvPr>
            </p:nvSpPr>
            <p:spPr>
              <a:xfrm>
                <a:off x="702310" y="4246880"/>
                <a:ext cx="793750" cy="75628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椭圆 2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02310" y="4246880"/>
                <a:ext cx="793750" cy="756285"/>
              </a:xfrm>
              <a:prstGeom prst="ellipse">
                <a:avLst/>
              </a:prstGeom>
              <a:blipFill rotWithShape="1">
                <a:blip r:embed="rId4"/>
                <a:stretch>
                  <a:fillRect l="-880" t="-924" r="-800" b="-84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椭圆 28"/>
              <p:cNvSpPr/>
              <p:nvPr>
                <p:custDataLst>
                  <p:tags r:id="rId5"/>
                </p:custDataLst>
              </p:nvPr>
            </p:nvSpPr>
            <p:spPr>
              <a:xfrm>
                <a:off x="1937385" y="4246880"/>
                <a:ext cx="692150" cy="73025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9" name="椭圆 2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937385" y="4246880"/>
                <a:ext cx="692150" cy="730250"/>
              </a:xfrm>
              <a:prstGeom prst="ellipse">
                <a:avLst/>
              </a:prstGeom>
              <a:blipFill rotWithShape="1">
                <a:blip r:embed="rId7"/>
                <a:stretch>
                  <a:fillRect l="-1009" t="-957" r="-917" b="-87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椭圆 29"/>
              <p:cNvSpPr/>
              <p:nvPr>
                <p:custDataLst>
                  <p:tags r:id="rId8"/>
                </p:custDataLst>
              </p:nvPr>
            </p:nvSpPr>
            <p:spPr>
              <a:xfrm>
                <a:off x="3128645" y="4244975"/>
                <a:ext cx="742315" cy="73215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0" name="椭圆 2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3128645" y="4244975"/>
                <a:ext cx="742315" cy="732155"/>
              </a:xfrm>
              <a:prstGeom prst="ellipse">
                <a:avLst/>
              </a:prstGeom>
              <a:blipFill rotWithShape="1">
                <a:blip r:embed="rId10"/>
                <a:stretch>
                  <a:fillRect l="-941" t="-954" r="-855" b="-86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椭圆 30"/>
              <p:cNvSpPr/>
              <p:nvPr>
                <p:custDataLst>
                  <p:tags r:id="rId11"/>
                </p:custDataLst>
              </p:nvPr>
            </p:nvSpPr>
            <p:spPr>
              <a:xfrm>
                <a:off x="4311015" y="4246880"/>
                <a:ext cx="700405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1" name="椭圆 3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311015" y="4246880"/>
                <a:ext cx="700405" cy="706120"/>
              </a:xfrm>
              <a:prstGeom prst="ellipse">
                <a:avLst/>
              </a:prstGeom>
              <a:blipFill rotWithShape="1">
                <a:blip r:embed="rId13"/>
                <a:stretch>
                  <a:fillRect l="-997" t="-989" r="-907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椭圆 31"/>
              <p:cNvSpPr/>
              <p:nvPr>
                <p:custDataLst>
                  <p:tags r:id="rId14"/>
                </p:custDataLst>
              </p:nvPr>
            </p:nvSpPr>
            <p:spPr>
              <a:xfrm>
                <a:off x="5503545" y="4246880"/>
                <a:ext cx="678180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2" name="椭圆 3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5503545" y="4246880"/>
                <a:ext cx="678180" cy="706120"/>
              </a:xfrm>
              <a:prstGeom prst="ellipse">
                <a:avLst/>
              </a:prstGeom>
              <a:blipFill rotWithShape="1">
                <a:blip r:embed="rId16"/>
                <a:stretch>
                  <a:fillRect l="-1030" t="-989" r="-1966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连接符 32"/>
          <p:cNvCxnSpPr>
            <a:stCxn id="28" idx="6"/>
            <a:endCxn id="29" idx="2"/>
          </p:cNvCxnSpPr>
          <p:nvPr>
            <p:custDataLst>
              <p:tags r:id="rId17"/>
            </p:custDataLst>
          </p:nvPr>
        </p:nvCxnSpPr>
        <p:spPr>
          <a:xfrm flipV="1">
            <a:off x="1496216" y="4612073"/>
            <a:ext cx="441325" cy="1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9" idx="6"/>
            <a:endCxn id="30" idx="2"/>
          </p:cNvCxnSpPr>
          <p:nvPr>
            <p:custDataLst>
              <p:tags r:id="rId18"/>
            </p:custDataLst>
          </p:nvPr>
        </p:nvCxnSpPr>
        <p:spPr>
          <a:xfrm flipV="1">
            <a:off x="2629622" y="4611438"/>
            <a:ext cx="49911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0" idx="6"/>
            <a:endCxn id="31" idx="2"/>
          </p:cNvCxnSpPr>
          <p:nvPr>
            <p:custDataLst>
              <p:tags r:id="rId19"/>
            </p:custDataLst>
          </p:nvPr>
        </p:nvCxnSpPr>
        <p:spPr>
          <a:xfrm flipV="1">
            <a:off x="3871218" y="4600006"/>
            <a:ext cx="440055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1" idx="6"/>
            <a:endCxn id="32" idx="2"/>
          </p:cNvCxnSpPr>
          <p:nvPr>
            <p:custDataLst>
              <p:tags r:id="rId20"/>
            </p:custDataLst>
          </p:nvPr>
        </p:nvCxnSpPr>
        <p:spPr>
          <a:xfrm>
            <a:off x="5011214" y="4600008"/>
            <a:ext cx="49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82266" y="1448638"/>
                <a:ext cx="857946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ym typeface="Wingdings 2" panose="05020102010507070707" pitchFamily="18" charset="2"/>
                  </a:rPr>
                  <a:t></a:t>
                </a:r>
                <a:r>
                  <a:rPr lang="zh-CN" altLang="en-US" sz="2400" dirty="0"/>
                  <a:t>顺序存储结构 地址计算</a:t>
                </a:r>
                <a:endParaRPr lang="en-US" altLang="zh-CN" sz="2400" dirty="0"/>
              </a:p>
              <a:p>
                <a:r>
                  <a:rPr lang="zh-CN" altLang="en-US" sz="2400" dirty="0"/>
                  <a:t>假设线性表中有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i="1" dirty="0"/>
                  <a:t> </a:t>
                </a:r>
                <a:r>
                  <a:rPr lang="zh-CN" altLang="en-US" sz="2400" dirty="0"/>
                  <a:t>个元素，每个元素占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个单元，第一个元素</a:t>
                </a:r>
                <a:endParaRPr lang="en-US" altLang="zh-CN" sz="2400" dirty="0"/>
              </a:p>
              <a:p>
                <a:r>
                  <a:rPr lang="zh-CN" altLang="en-US" sz="2400" dirty="0"/>
                  <a:t>的地址为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，那么第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 个数据元素的地址是多少呢？</a:t>
                </a:r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66" y="1448638"/>
                <a:ext cx="8579465" cy="1569660"/>
              </a:xfrm>
              <a:prstGeom prst="rect">
                <a:avLst/>
              </a:prstGeom>
              <a:blipFill rotWithShape="1">
                <a:blip r:embed="rId1"/>
                <a:stretch>
                  <a:fillRect l="-4" t="-13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62722" y="786100"/>
            <a:ext cx="5763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线性表的顺序存储结构 </a:t>
            </a:r>
            <a:endParaRPr lang="zh-CN" altLang="en-US" sz="3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82266" y="1448638"/>
                <a:ext cx="857946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ym typeface="Wingdings 2" panose="05020102010507070707" pitchFamily="18" charset="2"/>
                  </a:rPr>
                  <a:t></a:t>
                </a:r>
                <a:r>
                  <a:rPr lang="zh-CN" altLang="en-US" sz="2400" dirty="0"/>
                  <a:t>顺序存储结构 地址计算</a:t>
                </a:r>
                <a:endParaRPr lang="en-US" altLang="zh-CN" sz="2400" dirty="0"/>
              </a:p>
              <a:p>
                <a:r>
                  <a:rPr lang="zh-CN" altLang="en-US" sz="2400" dirty="0"/>
                  <a:t>假设线性表中有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i="1" dirty="0"/>
                  <a:t> </a:t>
                </a:r>
                <a:r>
                  <a:rPr lang="zh-CN" altLang="en-US" sz="2400" dirty="0"/>
                  <a:t>个元素，每个元素占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个单元，第一个元素</a:t>
                </a:r>
                <a:endParaRPr lang="en-US" altLang="zh-CN" sz="2400" dirty="0"/>
              </a:p>
              <a:p>
                <a:r>
                  <a:rPr lang="zh-CN" altLang="en-US" sz="2400" dirty="0"/>
                  <a:t>的地址为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/>
                  <a:t>，那么第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/>
                  <a:t> 个数据元素的地址是多少呢？</a:t>
                </a:r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66" y="1448638"/>
                <a:ext cx="8579465" cy="1569660"/>
              </a:xfrm>
              <a:prstGeom prst="rect">
                <a:avLst/>
              </a:prstGeom>
              <a:blipFill rotWithShape="1">
                <a:blip r:embed="rId1"/>
                <a:stretch>
                  <a:fillRect l="-4" t="-13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/>
              <p:cNvGraphicFramePr>
                <a:graphicFrameLocks noGrp="1"/>
              </p:cNvGraphicFramePr>
              <p:nvPr/>
            </p:nvGraphicFramePr>
            <p:xfrm>
              <a:off x="4825647" y="3225520"/>
              <a:ext cx="563213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321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/>
              <p:cNvGraphicFramePr>
                <a:graphicFrameLocks noGrp="1"/>
              </p:cNvGraphicFramePr>
              <p:nvPr/>
            </p:nvGraphicFramePr>
            <p:xfrm>
              <a:off x="4825647" y="3225520"/>
              <a:ext cx="563213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321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3424089" y="2856188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存储地址     存储内容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278205" y="3220321"/>
                <a:ext cx="1315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𝐿𝑜𝑐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205" y="3220321"/>
                <a:ext cx="131527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5" t="-64" r="40" b="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853252" y="3604575"/>
                <a:ext cx="18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𝐿𝑜𝑐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252" y="3604575"/>
                <a:ext cx="183782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1" t="-85" r="18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859792" y="3968708"/>
                <a:ext cx="1837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𝐿𝑜𝑐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92" y="3968708"/>
                <a:ext cx="183782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1" t="-161" r="28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866332" y="4338040"/>
                <a:ext cx="1831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𝐿𝑜𝑐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332" y="4338040"/>
                <a:ext cx="183128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2" t="-96" r="29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859792" y="4742086"/>
                <a:ext cx="1831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𝐿𝑜𝑐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92" y="4742086"/>
                <a:ext cx="183128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21" t="-146" r="18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3424089" y="3589653"/>
            <a:ext cx="14015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993368" y="3968708"/>
            <a:ext cx="1832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4" idx="1"/>
          </p:cNvCxnSpPr>
          <p:nvPr/>
        </p:nvCxnSpPr>
        <p:spPr>
          <a:xfrm>
            <a:off x="2993368" y="4338040"/>
            <a:ext cx="1832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993368" y="4707372"/>
            <a:ext cx="1832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993368" y="5084914"/>
            <a:ext cx="1832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604551" y="5329316"/>
                <a:ext cx="655785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 sz="2400" dirty="0"/>
              </a:p>
              <a:p>
                <a:r>
                  <a:rPr lang="zh-CN" altLang="en-US" sz="2400" dirty="0"/>
                  <a:t>计算公式：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𝐿𝑜𝑐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𝐿𝑜𝑐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其中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𝐿𝑜𝑐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被称为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基地址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51" y="5329316"/>
                <a:ext cx="6557858" cy="1200329"/>
              </a:xfrm>
              <a:prstGeom prst="rect">
                <a:avLst/>
              </a:prstGeom>
              <a:blipFill rotWithShape="1">
                <a:blip r:embed="rId8"/>
                <a:stretch>
                  <a:fillRect t="-33" r="4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362722" y="786100"/>
            <a:ext cx="5763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线性表的顺序存储结构 </a:t>
            </a:r>
            <a:endParaRPr lang="zh-CN" altLang="en-US" sz="3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8" grpId="0"/>
      <p:bldP spid="9" grpId="0"/>
      <p:bldP spid="10" grpId="0"/>
      <p:bldP spid="6" grpId="0"/>
      <p:bldP spid="7" grpId="1"/>
      <p:bldP spid="8" grpId="1"/>
      <p:bldP spid="9" grpId="1"/>
      <p:bldP spid="10" grpId="1"/>
      <p:bldP spid="6" grpId="1"/>
      <p:bldP spid="17" grpId="0"/>
      <p:bldP spid="1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295" y="1459900"/>
            <a:ext cx="4578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ym typeface="Wingdings 2" panose="05020102010507070707" pitchFamily="18" charset="2"/>
              </a:rPr>
              <a:t></a:t>
            </a:r>
            <a:r>
              <a:rPr lang="zh-CN" altLang="en-US" sz="2400" dirty="0"/>
              <a:t>顺序存储结构的</a:t>
            </a:r>
            <a:r>
              <a:rPr lang="en-US" altLang="zh-CN" sz="2400" dirty="0"/>
              <a:t>C</a:t>
            </a:r>
            <a:r>
              <a:rPr lang="zh-CN" altLang="en-US" sz="2400" dirty="0"/>
              <a:t>语言描述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019885" y="2020805"/>
                <a:ext cx="7794954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#define  MAXSIZE 100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typedef  struct</a:t>
                </a:r>
                <a:endParaRPr lang="en-US" altLang="zh-CN" sz="2400" dirty="0"/>
              </a:p>
              <a:p>
                <a:r>
                  <a:rPr lang="en-US" altLang="zh-CN" sz="2400" dirty="0"/>
                  <a:t>{</a:t>
                </a:r>
                <a:endParaRPr lang="en-US" altLang="zh-CN" sz="2400" dirty="0"/>
              </a:p>
              <a:p>
                <a:r>
                  <a:rPr lang="en-US" altLang="zh-CN" sz="2400" dirty="0"/>
                  <a:t>      </a:t>
                </a:r>
                <a:r>
                  <a:rPr lang="en-US" altLang="zh-CN" sz="2400" dirty="0" err="1"/>
                  <a:t>ElemType</a:t>
                </a:r>
                <a:r>
                  <a:rPr lang="en-US" altLang="zh-CN" sz="2400" dirty="0"/>
                  <a:t>  </a:t>
                </a:r>
                <a:r>
                  <a:rPr lang="en-US" altLang="zh-CN" sz="2400" dirty="0" err="1"/>
                  <a:t>elem</a:t>
                </a:r>
                <a:r>
                  <a:rPr lang="en-US" altLang="zh-CN" sz="2400" dirty="0"/>
                  <a:t>[MAXSIZE];  //</a:t>
                </a:r>
                <a:r>
                  <a:rPr lang="zh-CN" altLang="en-US" sz="2400" dirty="0"/>
                  <a:t>数组存储数据元素</a:t>
                </a:r>
                <a:endParaRPr lang="en-US" altLang="zh-CN" sz="2400" dirty="0"/>
              </a:p>
              <a:p>
                <a:r>
                  <a:rPr lang="en-US" altLang="zh-CN" sz="2400" dirty="0"/>
                  <a:t>      int last;   //last  </a:t>
                </a:r>
                <a:r>
                  <a:rPr lang="zh-CN" altLang="en-US" sz="2400" dirty="0"/>
                  <a:t>为表尾指示器</a:t>
                </a:r>
                <a:endParaRPr lang="en-US" altLang="zh-CN" sz="2400" dirty="0"/>
              </a:p>
              <a:p>
                <a:r>
                  <a:rPr lang="en-US" altLang="zh-CN" sz="2400" dirty="0"/>
                  <a:t>} </a:t>
                </a:r>
                <a:r>
                  <a:rPr lang="en-US" altLang="zh-CN" sz="2400" dirty="0" err="1"/>
                  <a:t>SeqList</a:t>
                </a:r>
                <a:r>
                  <a:rPr lang="en-US" altLang="zh-CN" sz="2400" dirty="0"/>
                  <a:t>;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0070C0"/>
                    </a:solidFill>
                  </a:rPr>
                  <a:t>注意</a:t>
                </a:r>
                <a:r>
                  <a:rPr lang="zh-CN" altLang="en-US" sz="2400" dirty="0"/>
                  <a:t>：区分元素的序号和数组的下标，如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/>
                  <a:t>序号为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，</a:t>
                </a:r>
                <a:endParaRPr lang="en-US" altLang="zh-CN" sz="2400" dirty="0"/>
              </a:p>
              <a:p>
                <a:r>
                  <a:rPr lang="zh-CN" altLang="en-US" sz="2400" dirty="0"/>
                  <a:t>而其对应的数组下标为</a:t>
                </a:r>
                <a:r>
                  <a:rPr lang="en-US" altLang="zh-CN" sz="2400" dirty="0"/>
                  <a:t>0 </a:t>
                </a:r>
                <a:endParaRPr lang="en-US" altLang="zh-CN" sz="2400" dirty="0"/>
              </a:p>
              <a:p>
                <a:r>
                  <a:rPr lang="en-US" altLang="zh-CN" sz="2400" dirty="0"/>
                  <a:t> </a:t>
                </a:r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85" y="2020805"/>
                <a:ext cx="7794954" cy="4524315"/>
              </a:xfrm>
              <a:prstGeom prst="rect">
                <a:avLst/>
              </a:prstGeom>
              <a:blipFill rotWithShape="1">
                <a:blip r:embed="rId1"/>
                <a:stretch>
                  <a:fillRect l="-1" t="-5" r="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62722" y="786100"/>
            <a:ext cx="5763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线性表的顺序存储结构 </a:t>
            </a:r>
            <a:endParaRPr lang="zh-CN" altLang="en-US" sz="3200" dirty="0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上次课回顾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651" y="788571"/>
            <a:ext cx="81128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掌握数据结构的基本概念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数据结构包括数据的逻辑结构、存储结构和运算集合三个部分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969"/>
            <a:ext cx="9144000" cy="459297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3535" y="2204793"/>
            <a:ext cx="774763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线性表的顺序存储结构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2.2.2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722" y="786100"/>
            <a:ext cx="7574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493258" y="1968301"/>
            <a:ext cx="26981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查找操作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插入操作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删除操作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顺序表合并算法</a:t>
            </a:r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2982568" y="2086113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982568" y="29081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82568" y="37882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2567" y="46683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8454827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722" y="786100"/>
            <a:ext cx="7574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857250" y="1729859"/>
            <a:ext cx="505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ym typeface="Wingdings 2" panose="05020102010507070707" pitchFamily="18" charset="2"/>
              </a:rPr>
              <a:t>查找操作</a:t>
            </a:r>
            <a:endParaRPr lang="en-US" altLang="zh-CN" sz="2800" dirty="0">
              <a:sym typeface="Wingdings 2" panose="05020102010507070707" pitchFamily="18" charset="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0487" y="1382378"/>
            <a:ext cx="1350635" cy="12487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6991" y="2346939"/>
            <a:ext cx="6666239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按序号查找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GetData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L,i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):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要求查找线性表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中第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个数据元素，其结构是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L.elem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[i-1]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L-&gt;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elem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[i-1]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按内容查找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Locate(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L,e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：要求查找线性表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中给定值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相等的数据元素，其结果是：若在表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中找到与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相等的元素，则返回该元素在表中的序号；若找不到，则返回一个“空序号”，如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-1.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8454827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722" y="786100"/>
            <a:ext cx="7574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857250" y="1729859"/>
            <a:ext cx="505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ym typeface="Wingdings 2" panose="05020102010507070707" pitchFamily="18" charset="2"/>
              </a:rPr>
              <a:t>查找操作</a:t>
            </a:r>
            <a:r>
              <a:rPr lang="en-US" altLang="zh-CN" sz="2800" dirty="0">
                <a:sym typeface="Wingdings 2" panose="05020102010507070707" pitchFamily="18" charset="2"/>
              </a:rPr>
              <a:t>2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02365" y="2888974"/>
                <a:ext cx="8041369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问题要求</a:t>
                </a:r>
                <a:r>
                  <a:rPr lang="zh-CN" altLang="en-US" sz="2400" dirty="0"/>
                  <a:t>：在线性表</a:t>
                </a:r>
                <a:r>
                  <a:rPr lang="en-US" altLang="zh-CN" sz="2400" dirty="0"/>
                  <a:t>L</a:t>
                </a:r>
                <a:r>
                  <a:rPr lang="zh-CN" altLang="en-US" sz="2400" dirty="0"/>
                  <a:t>中查找数据元素</a:t>
                </a:r>
                <a:r>
                  <a:rPr lang="en-US" altLang="zh-CN" sz="2400" i="1" dirty="0"/>
                  <a:t>e</a:t>
                </a:r>
                <a:endParaRPr lang="en-US" altLang="zh-CN" sz="2400" i="1" dirty="0"/>
              </a:p>
              <a:p>
                <a:r>
                  <a:rPr lang="en-US" altLang="zh-CN" sz="2400" dirty="0"/>
                  <a:t>                      </a:t>
                </a:r>
                <a:endParaRPr lang="en-US" altLang="zh-CN" sz="2400" i="1" dirty="0"/>
              </a:p>
              <a:p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结果</a:t>
                </a:r>
                <a:r>
                  <a:rPr lang="zh-CN" altLang="en-US" sz="2400" dirty="0"/>
                  <a:t>：将长度为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的线性表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中元素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              </a:t>
                </a:r>
                <a:r>
                  <a:rPr lang="zh-CN" altLang="en-US" sz="2400" dirty="0"/>
                  <a:t>的位置返回 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      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       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5" y="2888974"/>
                <a:ext cx="8041369" cy="2677656"/>
              </a:xfrm>
              <a:prstGeom prst="rect">
                <a:avLst/>
              </a:prstGeom>
              <a:blipFill rotWithShape="1">
                <a:blip r:embed="rId1"/>
                <a:stretch>
                  <a:fillRect l="-1" t="-13" r="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87" y="1382378"/>
            <a:ext cx="1350635" cy="124878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3"/>
          <p:cNvSpPr>
            <a:spLocks noChangeShapeType="1"/>
          </p:cNvSpPr>
          <p:nvPr/>
        </p:nvSpPr>
        <p:spPr bwMode="auto">
          <a:xfrm flipV="1">
            <a:off x="2914650" y="28463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609850" y="2236788"/>
            <a:ext cx="4114800" cy="533400"/>
          </a:xfrm>
          <a:prstGeom prst="rect">
            <a:avLst/>
          </a:prstGeom>
          <a:solidFill>
            <a:srgbClr val="9476B6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kumimoji="1"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2686050" y="2268538"/>
            <a:ext cx="403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25    34    57    16    48     09 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3295650" y="22367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auto">
          <a:xfrm>
            <a:off x="3981450" y="22367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Line 18"/>
          <p:cNvSpPr>
            <a:spLocks noChangeShapeType="1"/>
          </p:cNvSpPr>
          <p:nvPr/>
        </p:nvSpPr>
        <p:spPr bwMode="auto">
          <a:xfrm>
            <a:off x="4667250" y="22367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Line 19"/>
          <p:cNvSpPr>
            <a:spLocks noChangeShapeType="1"/>
          </p:cNvSpPr>
          <p:nvPr/>
        </p:nvSpPr>
        <p:spPr bwMode="auto">
          <a:xfrm>
            <a:off x="5353050" y="22367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H="1">
            <a:off x="6038850" y="22367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2048357" y="1754486"/>
            <a:ext cx="46907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序号 </a:t>
            </a: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1   2    3   4   5    6 </a:t>
            </a:r>
            <a:endParaRPr lang="en-US" altLang="zh-CN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1671638" y="2236788"/>
            <a:ext cx="695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data</a:t>
            </a:r>
            <a:endParaRPr lang="en-US" altLang="zh-CN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1009650" y="2714625"/>
            <a:ext cx="1462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查找</a:t>
            </a:r>
            <a:r>
              <a:rPr lang="zh-CN" altLang="en-US" b="1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</a:t>
            </a:r>
            <a:r>
              <a:rPr lang="en-US" altLang="zh-CN" b="1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16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2533650" y="2800350"/>
            <a:ext cx="26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b="1" i="1">
                <a:solidFill>
                  <a:srgbClr val="FF505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endParaRPr lang="en-US" altLang="zh-CN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Line 25"/>
          <p:cNvSpPr>
            <a:spLocks noChangeShapeType="1"/>
          </p:cNvSpPr>
          <p:nvPr/>
        </p:nvSpPr>
        <p:spPr bwMode="auto">
          <a:xfrm flipV="1">
            <a:off x="3524250" y="39433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2609850" y="3333750"/>
            <a:ext cx="4114800" cy="533400"/>
          </a:xfrm>
          <a:prstGeom prst="rect">
            <a:avLst/>
          </a:prstGeom>
          <a:solidFill>
            <a:srgbClr val="9476B6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kumimoji="1"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Line 28"/>
          <p:cNvSpPr>
            <a:spLocks noChangeShapeType="1"/>
          </p:cNvSpPr>
          <p:nvPr/>
        </p:nvSpPr>
        <p:spPr bwMode="auto">
          <a:xfrm>
            <a:off x="3295650" y="3333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Line 29"/>
          <p:cNvSpPr>
            <a:spLocks noChangeShapeType="1"/>
          </p:cNvSpPr>
          <p:nvPr/>
        </p:nvSpPr>
        <p:spPr bwMode="auto">
          <a:xfrm>
            <a:off x="3981450" y="3333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>
            <a:off x="4667250" y="3333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Line 31"/>
          <p:cNvSpPr>
            <a:spLocks noChangeShapeType="1"/>
          </p:cNvSpPr>
          <p:nvPr/>
        </p:nvSpPr>
        <p:spPr bwMode="auto">
          <a:xfrm>
            <a:off x="5353050" y="3333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Line 32"/>
          <p:cNvSpPr>
            <a:spLocks noChangeShapeType="1"/>
          </p:cNvSpPr>
          <p:nvPr/>
        </p:nvSpPr>
        <p:spPr bwMode="auto">
          <a:xfrm flipH="1">
            <a:off x="6038850" y="33337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  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3143250" y="3867150"/>
            <a:ext cx="26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b="1" i="1">
                <a:solidFill>
                  <a:srgbClr val="FF505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endParaRPr lang="en-US" altLang="zh-CN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 flipV="1">
            <a:off x="4210050" y="5056188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Rectangle 35"/>
          <p:cNvSpPr>
            <a:spLocks noChangeArrowheads="1"/>
          </p:cNvSpPr>
          <p:nvPr/>
        </p:nvSpPr>
        <p:spPr bwMode="auto">
          <a:xfrm>
            <a:off x="2609850" y="4446588"/>
            <a:ext cx="4114800" cy="533400"/>
          </a:xfrm>
          <a:prstGeom prst="rect">
            <a:avLst/>
          </a:prstGeom>
          <a:solidFill>
            <a:srgbClr val="9476B6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kumimoji="1"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Line 37"/>
          <p:cNvSpPr>
            <a:spLocks noChangeShapeType="1"/>
          </p:cNvSpPr>
          <p:nvPr/>
        </p:nvSpPr>
        <p:spPr bwMode="auto">
          <a:xfrm>
            <a:off x="3295650" y="44465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Line 38"/>
          <p:cNvSpPr>
            <a:spLocks noChangeShapeType="1"/>
          </p:cNvSpPr>
          <p:nvPr/>
        </p:nvSpPr>
        <p:spPr bwMode="auto">
          <a:xfrm>
            <a:off x="3981450" y="44465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Line 39"/>
          <p:cNvSpPr>
            <a:spLocks noChangeShapeType="1"/>
          </p:cNvSpPr>
          <p:nvPr/>
        </p:nvSpPr>
        <p:spPr bwMode="auto">
          <a:xfrm>
            <a:off x="4667250" y="44465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5353050" y="44465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Line 41"/>
          <p:cNvSpPr>
            <a:spLocks noChangeShapeType="1"/>
          </p:cNvSpPr>
          <p:nvPr/>
        </p:nvSpPr>
        <p:spPr bwMode="auto">
          <a:xfrm flipH="1">
            <a:off x="6038850" y="4446588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3836988" y="4979988"/>
            <a:ext cx="269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b="1" i="1">
                <a:solidFill>
                  <a:srgbClr val="FF505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endParaRPr lang="en-US" altLang="zh-CN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Line 43"/>
          <p:cNvSpPr>
            <a:spLocks noChangeShapeType="1"/>
          </p:cNvSpPr>
          <p:nvPr/>
        </p:nvSpPr>
        <p:spPr bwMode="auto">
          <a:xfrm flipV="1">
            <a:off x="4972050" y="615315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Rectangle 44"/>
          <p:cNvSpPr>
            <a:spLocks noChangeArrowheads="1"/>
          </p:cNvSpPr>
          <p:nvPr/>
        </p:nvSpPr>
        <p:spPr bwMode="auto">
          <a:xfrm>
            <a:off x="2619375" y="5543550"/>
            <a:ext cx="4114800" cy="533400"/>
          </a:xfrm>
          <a:prstGeom prst="rect">
            <a:avLst/>
          </a:prstGeom>
          <a:solidFill>
            <a:srgbClr val="9476B6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kumimoji="1"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Line 46"/>
          <p:cNvSpPr>
            <a:spLocks noChangeShapeType="1"/>
          </p:cNvSpPr>
          <p:nvPr/>
        </p:nvSpPr>
        <p:spPr bwMode="auto">
          <a:xfrm>
            <a:off x="3305175" y="5543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Line 47"/>
          <p:cNvSpPr>
            <a:spLocks noChangeShapeType="1"/>
          </p:cNvSpPr>
          <p:nvPr/>
        </p:nvSpPr>
        <p:spPr bwMode="auto">
          <a:xfrm>
            <a:off x="3990975" y="5543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Line 48"/>
          <p:cNvSpPr>
            <a:spLocks noChangeShapeType="1"/>
          </p:cNvSpPr>
          <p:nvPr/>
        </p:nvSpPr>
        <p:spPr bwMode="auto">
          <a:xfrm>
            <a:off x="4676775" y="5543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Line 49"/>
          <p:cNvSpPr>
            <a:spLocks noChangeShapeType="1"/>
          </p:cNvSpPr>
          <p:nvPr/>
        </p:nvSpPr>
        <p:spPr bwMode="auto">
          <a:xfrm>
            <a:off x="5362575" y="5543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Line 50"/>
          <p:cNvSpPr>
            <a:spLocks noChangeShapeType="1"/>
          </p:cNvSpPr>
          <p:nvPr/>
        </p:nvSpPr>
        <p:spPr bwMode="auto">
          <a:xfrm flipH="1">
            <a:off x="6048375" y="5543550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 Box 51"/>
          <p:cNvSpPr txBox="1">
            <a:spLocks noChangeArrowheads="1"/>
          </p:cNvSpPr>
          <p:nvPr/>
        </p:nvSpPr>
        <p:spPr bwMode="auto">
          <a:xfrm>
            <a:off x="4591050" y="6076950"/>
            <a:ext cx="269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b="1" i="1" dirty="0" err="1">
                <a:solidFill>
                  <a:srgbClr val="FF505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AutoShape 52"/>
          <p:cNvSpPr>
            <a:spLocks noChangeArrowheads="1"/>
          </p:cNvSpPr>
          <p:nvPr/>
        </p:nvSpPr>
        <p:spPr bwMode="auto">
          <a:xfrm>
            <a:off x="3067050" y="2922588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AutoShape 53"/>
          <p:cNvSpPr>
            <a:spLocks noChangeArrowheads="1"/>
          </p:cNvSpPr>
          <p:nvPr/>
        </p:nvSpPr>
        <p:spPr bwMode="auto">
          <a:xfrm>
            <a:off x="3676650" y="3989388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AutoShape 54"/>
          <p:cNvSpPr>
            <a:spLocks noChangeArrowheads="1"/>
          </p:cNvSpPr>
          <p:nvPr/>
        </p:nvSpPr>
        <p:spPr bwMode="auto">
          <a:xfrm>
            <a:off x="4438650" y="5132388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Text Box 55"/>
          <p:cNvSpPr txBox="1">
            <a:spLocks noChangeArrowheads="1"/>
          </p:cNvSpPr>
          <p:nvPr/>
        </p:nvSpPr>
        <p:spPr bwMode="auto">
          <a:xfrm>
            <a:off x="5070475" y="6127750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b="1">
                <a:solidFill>
                  <a:schemeClr val="accent2"/>
                </a:solidFill>
                <a:ea typeface="华文楷体" panose="02010600040101010101" pitchFamily="2" charset="-122"/>
                <a:sym typeface="+mn-lt"/>
              </a:rPr>
              <a:t>查找成功</a:t>
            </a:r>
            <a:endParaRPr lang="zh-CN" altLang="en-US" b="1"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4200" y="859158"/>
            <a:ext cx="505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ym typeface="Wingdings 2" panose="05020102010507070707" pitchFamily="18" charset="2"/>
              </a:rPr>
              <a:t>查找操作</a:t>
            </a:r>
            <a:endParaRPr lang="zh-CN" altLang="en-US" sz="2800" dirty="0"/>
          </a:p>
        </p:txBody>
      </p: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2695575" y="3384551"/>
            <a:ext cx="403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25    34    57    16    48     09 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Text Box 15"/>
          <p:cNvSpPr txBox="1">
            <a:spLocks noChangeArrowheads="1"/>
          </p:cNvSpPr>
          <p:nvPr/>
        </p:nvSpPr>
        <p:spPr bwMode="auto">
          <a:xfrm>
            <a:off x="2706687" y="4464845"/>
            <a:ext cx="403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25    34    57    16    48     09 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Text Box 15"/>
          <p:cNvSpPr txBox="1">
            <a:spLocks noChangeArrowheads="1"/>
          </p:cNvSpPr>
          <p:nvPr/>
        </p:nvSpPr>
        <p:spPr bwMode="auto">
          <a:xfrm>
            <a:off x="2686050" y="5589588"/>
            <a:ext cx="403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25    34    57    16    48     09 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50" grpId="0" animBg="1"/>
      <p:bldP spid="51" grpId="0" animBg="1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ine 4"/>
          <p:cNvSpPr>
            <a:spLocks noChangeShapeType="1"/>
          </p:cNvSpPr>
          <p:nvPr/>
        </p:nvSpPr>
        <p:spPr bwMode="auto">
          <a:xfrm flipV="1">
            <a:off x="3756302" y="203517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auto">
          <a:xfrm>
            <a:off x="3459440" y="1425575"/>
            <a:ext cx="3429000" cy="533400"/>
          </a:xfrm>
          <a:prstGeom prst="rect">
            <a:avLst/>
          </a:prstGeom>
          <a:solidFill>
            <a:srgbClr val="9476B6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kumimoji="1"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Line 7"/>
          <p:cNvSpPr>
            <a:spLocks noChangeShapeType="1"/>
          </p:cNvSpPr>
          <p:nvPr/>
        </p:nvSpPr>
        <p:spPr bwMode="auto">
          <a:xfrm>
            <a:off x="4145240" y="14255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Line 8"/>
          <p:cNvSpPr>
            <a:spLocks noChangeShapeType="1"/>
          </p:cNvSpPr>
          <p:nvPr/>
        </p:nvSpPr>
        <p:spPr bwMode="auto">
          <a:xfrm>
            <a:off x="4831040" y="14255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Line 9"/>
          <p:cNvSpPr>
            <a:spLocks noChangeShapeType="1"/>
          </p:cNvSpPr>
          <p:nvPr/>
        </p:nvSpPr>
        <p:spPr bwMode="auto">
          <a:xfrm>
            <a:off x="5516840" y="14255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Line 10"/>
          <p:cNvSpPr>
            <a:spLocks noChangeShapeType="1"/>
          </p:cNvSpPr>
          <p:nvPr/>
        </p:nvSpPr>
        <p:spPr bwMode="auto">
          <a:xfrm>
            <a:off x="6202640" y="14255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2920993" y="1031475"/>
            <a:ext cx="3921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+mn-ea"/>
                <a:cs typeface="+mn-ea"/>
                <a:sym typeface="+mn-lt"/>
              </a:rPr>
              <a:t>序号 </a:t>
            </a:r>
            <a:r>
              <a:rPr lang="en-US" altLang="zh-CN" dirty="0">
                <a:solidFill>
                  <a:srgbClr val="0000FF"/>
                </a:solidFill>
                <a:latin typeface="+mn-lt"/>
                <a:ea typeface="+mn-ea"/>
                <a:cs typeface="+mn-ea"/>
                <a:sym typeface="+mn-lt"/>
              </a:rPr>
              <a:t>1        2        3        4       5  </a:t>
            </a:r>
            <a:endParaRPr lang="en-US" altLang="zh-CN" dirty="0">
              <a:solidFill>
                <a:srgbClr val="0000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Text Box 12"/>
          <p:cNvSpPr txBox="1">
            <a:spLocks noChangeArrowheads="1"/>
          </p:cNvSpPr>
          <p:nvPr/>
        </p:nvSpPr>
        <p:spPr bwMode="auto">
          <a:xfrm>
            <a:off x="2660927" y="1422400"/>
            <a:ext cx="695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data</a:t>
            </a:r>
            <a:endParaRPr lang="en-US" altLang="zh-CN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Text Box 13"/>
          <p:cNvSpPr txBox="1">
            <a:spLocks noChangeArrowheads="1"/>
          </p:cNvSpPr>
          <p:nvPr/>
        </p:nvSpPr>
        <p:spPr bwMode="auto">
          <a:xfrm>
            <a:off x="2181502" y="1958975"/>
            <a:ext cx="1269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查找 </a:t>
            </a:r>
            <a:r>
              <a:rPr lang="en-US" altLang="zh-CN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50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63" name="Text Box 14"/>
          <p:cNvSpPr txBox="1">
            <a:spLocks noChangeArrowheads="1"/>
          </p:cNvSpPr>
          <p:nvPr/>
        </p:nvSpPr>
        <p:spPr bwMode="auto">
          <a:xfrm>
            <a:off x="3383240" y="1958975"/>
            <a:ext cx="269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i="1" dirty="0" err="1">
                <a:solidFill>
                  <a:srgbClr val="FF505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endParaRPr lang="en-US" altLang="zh-CN" i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Line 15"/>
          <p:cNvSpPr>
            <a:spLocks noChangeShapeType="1"/>
          </p:cNvSpPr>
          <p:nvPr/>
        </p:nvSpPr>
        <p:spPr bwMode="auto">
          <a:xfrm flipV="1">
            <a:off x="4365902" y="310197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Rectangle 16"/>
          <p:cNvSpPr>
            <a:spLocks noChangeArrowheads="1"/>
          </p:cNvSpPr>
          <p:nvPr/>
        </p:nvSpPr>
        <p:spPr bwMode="auto">
          <a:xfrm>
            <a:off x="3459440" y="2492375"/>
            <a:ext cx="3429000" cy="533400"/>
          </a:xfrm>
          <a:prstGeom prst="rect">
            <a:avLst/>
          </a:prstGeom>
          <a:solidFill>
            <a:srgbClr val="9476B6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kumimoji="1"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Line 18"/>
          <p:cNvSpPr>
            <a:spLocks noChangeShapeType="1"/>
          </p:cNvSpPr>
          <p:nvPr/>
        </p:nvSpPr>
        <p:spPr bwMode="auto">
          <a:xfrm>
            <a:off x="4145240" y="24923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Line 19"/>
          <p:cNvSpPr>
            <a:spLocks noChangeShapeType="1"/>
          </p:cNvSpPr>
          <p:nvPr/>
        </p:nvSpPr>
        <p:spPr bwMode="auto">
          <a:xfrm>
            <a:off x="4831040" y="24923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Line 20"/>
          <p:cNvSpPr>
            <a:spLocks noChangeShapeType="1"/>
          </p:cNvSpPr>
          <p:nvPr/>
        </p:nvSpPr>
        <p:spPr bwMode="auto">
          <a:xfrm>
            <a:off x="5516840" y="24923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Line 21"/>
          <p:cNvSpPr>
            <a:spLocks noChangeShapeType="1"/>
          </p:cNvSpPr>
          <p:nvPr/>
        </p:nvSpPr>
        <p:spPr bwMode="auto">
          <a:xfrm>
            <a:off x="6202640" y="24923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" name="Text Box 22"/>
          <p:cNvSpPr txBox="1">
            <a:spLocks noChangeArrowheads="1"/>
          </p:cNvSpPr>
          <p:nvPr/>
        </p:nvSpPr>
        <p:spPr bwMode="auto">
          <a:xfrm>
            <a:off x="3992840" y="3025775"/>
            <a:ext cx="269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i="1">
                <a:solidFill>
                  <a:srgbClr val="FF505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endParaRPr lang="en-US" altLang="zh-CN" i="1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" name="Line 23"/>
          <p:cNvSpPr>
            <a:spLocks noChangeShapeType="1"/>
          </p:cNvSpPr>
          <p:nvPr/>
        </p:nvSpPr>
        <p:spPr bwMode="auto">
          <a:xfrm flipV="1">
            <a:off x="5059640" y="416877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3459440" y="3559175"/>
            <a:ext cx="3429000" cy="533400"/>
          </a:xfrm>
          <a:prstGeom prst="rect">
            <a:avLst/>
          </a:prstGeom>
          <a:solidFill>
            <a:srgbClr val="9476B6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kumimoji="1"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" name="Line 26"/>
          <p:cNvSpPr>
            <a:spLocks noChangeShapeType="1"/>
          </p:cNvSpPr>
          <p:nvPr/>
        </p:nvSpPr>
        <p:spPr bwMode="auto">
          <a:xfrm>
            <a:off x="4145240" y="35591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" name="Line 27"/>
          <p:cNvSpPr>
            <a:spLocks noChangeShapeType="1"/>
          </p:cNvSpPr>
          <p:nvPr/>
        </p:nvSpPr>
        <p:spPr bwMode="auto">
          <a:xfrm>
            <a:off x="4831040" y="35591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" name="Line 28"/>
          <p:cNvSpPr>
            <a:spLocks noChangeShapeType="1"/>
          </p:cNvSpPr>
          <p:nvPr/>
        </p:nvSpPr>
        <p:spPr bwMode="auto">
          <a:xfrm>
            <a:off x="5516840" y="35591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8" name="Line 29"/>
          <p:cNvSpPr>
            <a:spLocks noChangeShapeType="1"/>
          </p:cNvSpPr>
          <p:nvPr/>
        </p:nvSpPr>
        <p:spPr bwMode="auto">
          <a:xfrm>
            <a:off x="6202640" y="35591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" name="Text Box 30"/>
          <p:cNvSpPr txBox="1">
            <a:spLocks noChangeArrowheads="1"/>
          </p:cNvSpPr>
          <p:nvPr/>
        </p:nvSpPr>
        <p:spPr bwMode="auto">
          <a:xfrm>
            <a:off x="4686577" y="4092575"/>
            <a:ext cx="269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i="1">
                <a:solidFill>
                  <a:srgbClr val="FF505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endParaRPr lang="en-US" altLang="zh-CN" i="1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Line 31"/>
          <p:cNvSpPr>
            <a:spLocks noChangeShapeType="1"/>
          </p:cNvSpPr>
          <p:nvPr/>
        </p:nvSpPr>
        <p:spPr bwMode="auto">
          <a:xfrm flipV="1">
            <a:off x="5821640" y="523557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" name="Rectangle 32"/>
          <p:cNvSpPr>
            <a:spLocks noChangeArrowheads="1"/>
          </p:cNvSpPr>
          <p:nvPr/>
        </p:nvSpPr>
        <p:spPr bwMode="auto">
          <a:xfrm>
            <a:off x="3468965" y="4625975"/>
            <a:ext cx="3419475" cy="533400"/>
          </a:xfrm>
          <a:prstGeom prst="rect">
            <a:avLst/>
          </a:prstGeom>
          <a:solidFill>
            <a:srgbClr val="9476B6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kumimoji="1"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3" name="Line 34"/>
          <p:cNvSpPr>
            <a:spLocks noChangeShapeType="1"/>
          </p:cNvSpPr>
          <p:nvPr/>
        </p:nvSpPr>
        <p:spPr bwMode="auto">
          <a:xfrm>
            <a:off x="4154765" y="46259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" name="Line 35"/>
          <p:cNvSpPr>
            <a:spLocks noChangeShapeType="1"/>
          </p:cNvSpPr>
          <p:nvPr/>
        </p:nvSpPr>
        <p:spPr bwMode="auto">
          <a:xfrm>
            <a:off x="4840565" y="46259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" name="Line 36"/>
          <p:cNvSpPr>
            <a:spLocks noChangeShapeType="1"/>
          </p:cNvSpPr>
          <p:nvPr/>
        </p:nvSpPr>
        <p:spPr bwMode="auto">
          <a:xfrm>
            <a:off x="5526365" y="46259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6" name="Line 37"/>
          <p:cNvSpPr>
            <a:spLocks noChangeShapeType="1"/>
          </p:cNvSpPr>
          <p:nvPr/>
        </p:nvSpPr>
        <p:spPr bwMode="auto">
          <a:xfrm>
            <a:off x="6212165" y="46259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7" name="Text Box 38"/>
          <p:cNvSpPr txBox="1">
            <a:spLocks noChangeArrowheads="1"/>
          </p:cNvSpPr>
          <p:nvPr/>
        </p:nvSpPr>
        <p:spPr bwMode="auto">
          <a:xfrm>
            <a:off x="5440640" y="5159375"/>
            <a:ext cx="269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i="1">
                <a:solidFill>
                  <a:srgbClr val="FF505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endParaRPr lang="en-US" altLang="zh-CN" i="1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8" name="Line 39"/>
          <p:cNvSpPr>
            <a:spLocks noChangeShapeType="1"/>
          </p:cNvSpPr>
          <p:nvPr/>
        </p:nvSpPr>
        <p:spPr bwMode="auto">
          <a:xfrm flipV="1">
            <a:off x="6507440" y="6302375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" name="Rectangle 40"/>
          <p:cNvSpPr>
            <a:spLocks noChangeArrowheads="1"/>
          </p:cNvSpPr>
          <p:nvPr/>
        </p:nvSpPr>
        <p:spPr bwMode="auto">
          <a:xfrm>
            <a:off x="3468965" y="5692775"/>
            <a:ext cx="3419475" cy="533400"/>
          </a:xfrm>
          <a:prstGeom prst="rect">
            <a:avLst/>
          </a:prstGeom>
          <a:solidFill>
            <a:srgbClr val="9476B6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kumimoji="1"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" name="Line 42"/>
          <p:cNvSpPr>
            <a:spLocks noChangeShapeType="1"/>
          </p:cNvSpPr>
          <p:nvPr/>
        </p:nvSpPr>
        <p:spPr bwMode="auto">
          <a:xfrm>
            <a:off x="4154765" y="56927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" name="Line 43"/>
          <p:cNvSpPr>
            <a:spLocks noChangeShapeType="1"/>
          </p:cNvSpPr>
          <p:nvPr/>
        </p:nvSpPr>
        <p:spPr bwMode="auto">
          <a:xfrm>
            <a:off x="4840565" y="56927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" name="Line 44"/>
          <p:cNvSpPr>
            <a:spLocks noChangeShapeType="1"/>
          </p:cNvSpPr>
          <p:nvPr/>
        </p:nvSpPr>
        <p:spPr bwMode="auto">
          <a:xfrm>
            <a:off x="6212165" y="56927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4" name="Line 45"/>
          <p:cNvSpPr>
            <a:spLocks noChangeShapeType="1"/>
          </p:cNvSpPr>
          <p:nvPr/>
        </p:nvSpPr>
        <p:spPr bwMode="auto">
          <a:xfrm flipH="1">
            <a:off x="5593040" y="5692775"/>
            <a:ext cx="0" cy="5334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" name="Text Box 46"/>
          <p:cNvSpPr txBox="1">
            <a:spLocks noChangeArrowheads="1"/>
          </p:cNvSpPr>
          <p:nvPr/>
        </p:nvSpPr>
        <p:spPr bwMode="auto">
          <a:xfrm>
            <a:off x="6134377" y="6226175"/>
            <a:ext cx="269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i="1">
                <a:solidFill>
                  <a:srgbClr val="FF5050"/>
                </a:solidFill>
                <a:latin typeface="+mn-lt"/>
                <a:ea typeface="+mn-ea"/>
                <a:cs typeface="+mn-ea"/>
                <a:sym typeface="+mn-lt"/>
              </a:rPr>
              <a:t>i</a:t>
            </a:r>
            <a:endParaRPr lang="en-US" altLang="zh-CN" i="1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" name="AutoShape 47"/>
          <p:cNvSpPr>
            <a:spLocks noChangeArrowheads="1"/>
          </p:cNvSpPr>
          <p:nvPr/>
        </p:nvSpPr>
        <p:spPr bwMode="auto">
          <a:xfrm>
            <a:off x="3916640" y="2111375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" name="AutoShape 48"/>
          <p:cNvSpPr>
            <a:spLocks noChangeArrowheads="1"/>
          </p:cNvSpPr>
          <p:nvPr/>
        </p:nvSpPr>
        <p:spPr bwMode="auto">
          <a:xfrm>
            <a:off x="4526240" y="3178175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" name="AutoShape 49"/>
          <p:cNvSpPr>
            <a:spLocks noChangeArrowheads="1"/>
          </p:cNvSpPr>
          <p:nvPr/>
        </p:nvSpPr>
        <p:spPr bwMode="auto">
          <a:xfrm>
            <a:off x="5212040" y="4244975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" name="AutoShape 50"/>
          <p:cNvSpPr>
            <a:spLocks noChangeArrowheads="1"/>
          </p:cNvSpPr>
          <p:nvPr/>
        </p:nvSpPr>
        <p:spPr bwMode="auto">
          <a:xfrm>
            <a:off x="5974040" y="5311775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0" name="AutoShape 51"/>
          <p:cNvSpPr>
            <a:spLocks noChangeArrowheads="1"/>
          </p:cNvSpPr>
          <p:nvPr/>
        </p:nvSpPr>
        <p:spPr bwMode="auto">
          <a:xfrm>
            <a:off x="6659840" y="6378575"/>
            <a:ext cx="533400" cy="152400"/>
          </a:xfrm>
          <a:prstGeom prst="curvedUpArrow">
            <a:avLst>
              <a:gd name="adj1" fmla="val 70000"/>
              <a:gd name="adj2" fmla="val 140000"/>
              <a:gd name="adj3" fmla="val 3332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1" name="Text Box 52"/>
          <p:cNvSpPr txBox="1">
            <a:spLocks noChangeArrowheads="1"/>
          </p:cNvSpPr>
          <p:nvPr/>
        </p:nvSpPr>
        <p:spPr bwMode="auto">
          <a:xfrm>
            <a:off x="7345640" y="6103938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b="1">
                <a:solidFill>
                  <a:schemeClr val="accent2"/>
                </a:solidFill>
                <a:ea typeface="华文楷体" panose="02010600040101010101" pitchFamily="2" charset="-122"/>
                <a:sym typeface="+mn-lt"/>
              </a:rPr>
              <a:t>查找失败</a:t>
            </a:r>
            <a:endParaRPr lang="zh-CN" altLang="en-US" b="1"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3588237" y="2555875"/>
            <a:ext cx="32476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25     34   57     16    48 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84200" y="859158"/>
            <a:ext cx="505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ym typeface="Wingdings 2" panose="05020102010507070707" pitchFamily="18" charset="2"/>
              </a:rPr>
              <a:t>查找操作</a:t>
            </a:r>
            <a:endParaRPr lang="zh-CN" altLang="en-US" sz="2800" dirty="0"/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3575983" y="1441379"/>
            <a:ext cx="32476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25     34   57     16    48 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auto">
          <a:xfrm>
            <a:off x="3601660" y="3623928"/>
            <a:ext cx="32476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25     34   57     16    48 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" name="Text Box 6"/>
          <p:cNvSpPr txBox="1">
            <a:spLocks noChangeArrowheads="1"/>
          </p:cNvSpPr>
          <p:nvPr/>
        </p:nvSpPr>
        <p:spPr bwMode="auto">
          <a:xfrm>
            <a:off x="3594654" y="4654215"/>
            <a:ext cx="32476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25     34   57     16    48 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" name="Text Box 6"/>
          <p:cNvSpPr txBox="1">
            <a:spLocks noChangeArrowheads="1"/>
          </p:cNvSpPr>
          <p:nvPr/>
        </p:nvSpPr>
        <p:spPr bwMode="auto">
          <a:xfrm>
            <a:off x="3588514" y="5733353"/>
            <a:ext cx="32476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25     34   57     16    48 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87" grpId="0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/>
      <p:bldP spid="97" grpId="0" animBg="1"/>
      <p:bldP spid="98" grpId="0" animBg="1"/>
      <p:bldP spid="99" grpId="0" animBg="1"/>
      <p:bldP spid="100" grpId="0" animBg="1"/>
      <p:bldP spid="101" grpId="0"/>
      <p:bldP spid="102" grpId="0"/>
      <p:bldP spid="66" grpId="0"/>
      <p:bldP spid="82" grpId="0"/>
      <p:bldP spid="9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484805" y="507465"/>
            <a:ext cx="817438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ym typeface="Wingdings 2" panose="05020102010507070707" pitchFamily="18" charset="2"/>
              </a:rPr>
              <a:t>查找操作算法</a:t>
            </a:r>
            <a:endParaRPr lang="zh-CN" altLang="en-US" sz="3200" dirty="0"/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/*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在顺序表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中依次存放着线性表中的元素，在表中查找与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e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相等的元素，若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L[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i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]=e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则找到该元素，并返回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i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值，若找不到，则返回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-1 */</a:t>
            </a: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</a:t>
            </a:r>
            <a:endParaRPr kumimoji="1" lang="en-US" altLang="zh-CN" sz="2000" b="1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endParaRPr kumimoji="1" lang="en-US" altLang="zh-CN" sz="2000" b="1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int Locate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(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SeqList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L, 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ElemType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e)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{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     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i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=0; /* 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i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为扫描计数器，初值为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0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，即从第一个元素开始比较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*/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     while(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(</a:t>
            </a:r>
            <a:r>
              <a:rPr kumimoji="1"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i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&lt;=</a:t>
            </a:r>
            <a:r>
              <a:rPr kumimoji="1"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L.last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)&amp;&amp;(</a:t>
            </a:r>
            <a:r>
              <a:rPr kumimoji="1"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L.elem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[</a:t>
            </a:r>
            <a:r>
              <a:rPr kumimoji="1"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i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]!=e)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)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            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i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++;   /* 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顺序扫描表，直到找到值为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e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的元素，或扫描到表尾而没有找到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*/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     if(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i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&lt;=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L.last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)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          return (i+1);     /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*若找到值为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e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的元素，则返回其序号*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/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     else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          return (-1);     /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*若没找到，则返回空序号*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/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}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282687" y="6000514"/>
            <a:ext cx="4578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问题：查找算法时间效率分析</a:t>
            </a:r>
            <a:r>
              <a:rPr kumimoji="1"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 ？</a:t>
            </a:r>
            <a:endParaRPr kumimoji="1"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722" y="786100"/>
            <a:ext cx="7574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493258" y="1968301"/>
            <a:ext cx="26981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查找操作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插入操作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删除操作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顺序表合并算法</a:t>
            </a:r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2982568" y="2086113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982568" y="29081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82568" y="37882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2567" y="46683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722" y="786100"/>
            <a:ext cx="7574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49" y="1103542"/>
            <a:ext cx="1244251" cy="11730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1700" y="1562110"/>
            <a:ext cx="505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ym typeface="Wingdings 2" panose="05020102010507070707" pitchFamily="18" charset="2"/>
              </a:rPr>
              <a:t>插入操作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84044" y="3246782"/>
                <a:ext cx="821045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问题要求</a:t>
                </a:r>
                <a:r>
                  <a:rPr lang="zh-CN" altLang="en-US" sz="2400" dirty="0"/>
                  <a:t>：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在线性表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L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的第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个位置之前插入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一个新元素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CN" sz="2400" i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结果</a:t>
                </a:r>
                <a:r>
                  <a:rPr lang="zh-CN" altLang="en-US" sz="2400" dirty="0"/>
                  <a:t>：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将长度为</a:t>
                </a:r>
                <a:r>
                  <a:rPr lang="en-US" altLang="zh-CN" sz="2400" i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i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的线性表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变成长度为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线性表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endPara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4" y="3246782"/>
                <a:ext cx="8210453" cy="1938992"/>
              </a:xfrm>
              <a:prstGeom prst="rect">
                <a:avLst/>
              </a:prstGeom>
              <a:blipFill rotWithShape="1">
                <a:blip r:embed="rId2"/>
                <a:stretch>
                  <a:fillRect l="-2" t="-1" r="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Box 1047"/>
          <p:cNvSpPr txBox="1">
            <a:spLocks noChangeArrowheads="1"/>
          </p:cNvSpPr>
          <p:nvPr/>
        </p:nvSpPr>
        <p:spPr bwMode="auto">
          <a:xfrm>
            <a:off x="1798888" y="1483452"/>
            <a:ext cx="713468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序号</a:t>
            </a: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3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4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5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6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7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8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" name="AutoShape 1058"/>
          <p:cNvSpPr>
            <a:spLocks noChangeArrowheads="1"/>
          </p:cNvSpPr>
          <p:nvPr/>
        </p:nvSpPr>
        <p:spPr bwMode="auto">
          <a:xfrm>
            <a:off x="1314966" y="2921281"/>
            <a:ext cx="621712" cy="127224"/>
          </a:xfrm>
          <a:prstGeom prst="right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4" name="Text Box 1059"/>
          <p:cNvSpPr txBox="1">
            <a:spLocks noChangeArrowheads="1"/>
          </p:cNvSpPr>
          <p:nvPr/>
        </p:nvSpPr>
        <p:spPr bwMode="auto">
          <a:xfrm>
            <a:off x="801908" y="2527693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folHlink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99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插入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135" name="AutoShape 1070"/>
          <p:cNvSpPr>
            <a:spLocks noChangeArrowheads="1"/>
          </p:cNvSpPr>
          <p:nvPr/>
        </p:nvSpPr>
        <p:spPr bwMode="auto">
          <a:xfrm>
            <a:off x="5202493" y="3527840"/>
            <a:ext cx="132983" cy="381000"/>
          </a:xfrm>
          <a:prstGeom prst="down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365555" y="1789584"/>
          <a:ext cx="593725" cy="359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</a:tblGrid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1" name="表格 4"/>
          <p:cNvGraphicFramePr>
            <a:graphicFrameLocks noGrp="1"/>
          </p:cNvGraphicFramePr>
          <p:nvPr/>
        </p:nvGraphicFramePr>
        <p:xfrm>
          <a:off x="3718285" y="1798730"/>
          <a:ext cx="593725" cy="359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</a:tblGrid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2" name="表格 4"/>
          <p:cNvGraphicFramePr>
            <a:graphicFrameLocks noGrp="1"/>
          </p:cNvGraphicFramePr>
          <p:nvPr/>
        </p:nvGraphicFramePr>
        <p:xfrm>
          <a:off x="5051743" y="1798730"/>
          <a:ext cx="593725" cy="359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</a:tblGrid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3" name="表格 4"/>
          <p:cNvGraphicFramePr>
            <a:graphicFrameLocks noGrp="1"/>
          </p:cNvGraphicFramePr>
          <p:nvPr/>
        </p:nvGraphicFramePr>
        <p:xfrm>
          <a:off x="6599515" y="1798730"/>
          <a:ext cx="593725" cy="359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</a:tblGrid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4" name="表格 4"/>
          <p:cNvGraphicFramePr>
            <a:graphicFrameLocks noGrp="1"/>
          </p:cNvGraphicFramePr>
          <p:nvPr/>
        </p:nvGraphicFramePr>
        <p:xfrm>
          <a:off x="8047315" y="1817780"/>
          <a:ext cx="593725" cy="359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</a:tblGrid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99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5" name="AutoShape 1070"/>
          <p:cNvSpPr>
            <a:spLocks noChangeArrowheads="1"/>
          </p:cNvSpPr>
          <p:nvPr/>
        </p:nvSpPr>
        <p:spPr bwMode="auto">
          <a:xfrm>
            <a:off x="3900078" y="3922333"/>
            <a:ext cx="132983" cy="381000"/>
          </a:xfrm>
          <a:prstGeom prst="down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6" name="AutoShape 1070"/>
          <p:cNvSpPr>
            <a:spLocks noChangeArrowheads="1"/>
          </p:cNvSpPr>
          <p:nvPr/>
        </p:nvSpPr>
        <p:spPr bwMode="auto">
          <a:xfrm>
            <a:off x="6735852" y="3090034"/>
            <a:ext cx="132983" cy="381000"/>
          </a:xfrm>
          <a:prstGeom prst="down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文本框 166"/>
              <p:cNvSpPr txBox="1"/>
              <p:nvPr/>
            </p:nvSpPr>
            <p:spPr>
              <a:xfrm>
                <a:off x="563213" y="5716604"/>
                <a:ext cx="8252142" cy="10156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1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插第 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4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个结点之前，移动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6-4+1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次 </a:t>
                </a:r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+mn-lt"/>
                </a:endParaRPr>
              </a:p>
              <a:p>
                <a:pPr lvl="1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插在第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个结点之前，移动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-i+1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 </a:t>
                </a:r>
                <a:r>
                  <a:rPr lang="zh-CN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次</a:t>
                </a:r>
                <a:endParaRPr lang="zh-CN" altLang="en-US" sz="2400" dirty="0">
                  <a:solidFill>
                    <a:schemeClr val="folHlink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lt"/>
                </a:endParaRPr>
              </a:p>
            </p:txBody>
          </p:sp>
        </mc:Choice>
        <mc:Fallback>
          <p:sp>
            <p:nvSpPr>
              <p:cNvPr id="167" name="文本框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13" y="5716604"/>
                <a:ext cx="8252142" cy="1015663"/>
              </a:xfrm>
              <a:prstGeom prst="rect">
                <a:avLst/>
              </a:prstGeom>
              <a:blipFill rotWithShape="1">
                <a:blip r:embed="rId1"/>
                <a:stretch>
                  <a:fillRect l="-7" t="-33" r="3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626713" y="469340"/>
            <a:ext cx="6964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ym typeface="Wingdings 2" panose="05020102010507070707" pitchFamily="18" charset="2"/>
              </a:rPr>
              <a:t>插入操作</a:t>
            </a:r>
            <a:r>
              <a:rPr lang="en-US" altLang="zh-CN" sz="2800" dirty="0">
                <a:sym typeface="Wingdings 2" panose="05020102010507070707" pitchFamily="18" charset="2"/>
              </a:rPr>
              <a:t>: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65" grpId="0" animBg="1"/>
      <p:bldP spid="166" grpId="0" animBg="1"/>
      <p:bldP spid="1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上次课回顾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44"/>
            <a:ext cx="9144000" cy="48651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Rot="1" noChangeArrowheads="1"/>
          </p:cNvSpPr>
          <p:nvPr/>
        </p:nvSpPr>
        <p:spPr bwMode="auto">
          <a:xfrm>
            <a:off x="4684714" y="1825803"/>
            <a:ext cx="42640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判断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插入位置</a:t>
            </a:r>
            <a:r>
              <a:rPr lang="en-US" altLang="zh-CN" sz="28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是否合法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grpSp>
        <p:nvGrpSpPr>
          <p:cNvPr id="19" name="组合 1"/>
          <p:cNvGrpSpPr/>
          <p:nvPr/>
        </p:nvGrpSpPr>
        <p:grpSpPr bwMode="auto">
          <a:xfrm>
            <a:off x="2160588" y="1540218"/>
            <a:ext cx="4127500" cy="3935412"/>
            <a:chOff x="2160837" y="1533022"/>
            <a:chExt cx="4126962" cy="3935794"/>
          </a:xfrm>
        </p:grpSpPr>
        <p:sp>
          <p:nvSpPr>
            <p:cNvPr id="20" name="Freeform 7"/>
            <p:cNvSpPr>
              <a:spLocks noChangeArrowheads="1"/>
            </p:cNvSpPr>
            <p:nvPr/>
          </p:nvSpPr>
          <p:spPr bwMode="auto">
            <a:xfrm>
              <a:off x="3532259" y="1533022"/>
              <a:ext cx="1384120" cy="1221599"/>
            </a:xfrm>
            <a:custGeom>
              <a:avLst/>
              <a:gdLst>
                <a:gd name="T0" fmla="*/ 2147483646 w 2684"/>
                <a:gd name="T1" fmla="*/ 2147483646 h 2365"/>
                <a:gd name="T2" fmla="*/ 2147483646 w 2684"/>
                <a:gd name="T3" fmla="*/ 0 h 2365"/>
                <a:gd name="T4" fmla="*/ 0 w 2684"/>
                <a:gd name="T5" fmla="*/ 2147483646 h 2365"/>
                <a:gd name="T6" fmla="*/ 2147483646 w 2684"/>
                <a:gd name="T7" fmla="*/ 2147483646 h 23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84"/>
                <a:gd name="T13" fmla="*/ 0 h 2365"/>
                <a:gd name="T14" fmla="*/ 2684 w 2684"/>
                <a:gd name="T15" fmla="*/ 2365 h 23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84" h="2365">
                  <a:moveTo>
                    <a:pt x="2684" y="2365"/>
                  </a:moveTo>
                  <a:lnTo>
                    <a:pt x="1342" y="0"/>
                  </a:lnTo>
                  <a:lnTo>
                    <a:pt x="0" y="2365"/>
                  </a:lnTo>
                  <a:lnTo>
                    <a:pt x="2684" y="23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endParaRPr lang="zh-CN" altLang="en-US"/>
            </a:p>
          </p:txBody>
        </p:sp>
        <p:sp>
          <p:nvSpPr>
            <p:cNvPr id="21" name="Freeform 8"/>
            <p:cNvSpPr>
              <a:spLocks noChangeArrowheads="1"/>
            </p:cNvSpPr>
            <p:nvPr/>
          </p:nvSpPr>
          <p:spPr bwMode="auto">
            <a:xfrm>
              <a:off x="2160837" y="2754620"/>
              <a:ext cx="1371421" cy="1321106"/>
            </a:xfrm>
            <a:custGeom>
              <a:avLst/>
              <a:gdLst>
                <a:gd name="T0" fmla="*/ 2147483646 w 2664"/>
                <a:gd name="T1" fmla="*/ 0 h 2553"/>
                <a:gd name="T2" fmla="*/ 0 w 2664"/>
                <a:gd name="T3" fmla="*/ 2147483646 h 2553"/>
                <a:gd name="T4" fmla="*/ 2147483646 w 2664"/>
                <a:gd name="T5" fmla="*/ 2147483646 h 2553"/>
                <a:gd name="T6" fmla="*/ 2147483646 w 2664"/>
                <a:gd name="T7" fmla="*/ 0 h 2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64"/>
                <a:gd name="T13" fmla="*/ 0 h 2553"/>
                <a:gd name="T14" fmla="*/ 2664 w 2664"/>
                <a:gd name="T15" fmla="*/ 2553 h 2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64" h="2553">
                  <a:moveTo>
                    <a:pt x="2664" y="0"/>
                  </a:moveTo>
                  <a:lnTo>
                    <a:pt x="0" y="546"/>
                  </a:lnTo>
                  <a:lnTo>
                    <a:pt x="1835" y="255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endParaRPr lang="zh-CN" altLang="en-US"/>
            </a:p>
          </p:txBody>
        </p:sp>
        <p:sp>
          <p:nvSpPr>
            <p:cNvPr id="22" name="Freeform 9"/>
            <p:cNvSpPr>
              <a:spLocks noChangeArrowheads="1"/>
            </p:cNvSpPr>
            <p:nvPr/>
          </p:nvSpPr>
          <p:spPr bwMode="auto">
            <a:xfrm>
              <a:off x="2948135" y="4075727"/>
              <a:ext cx="1274067" cy="1393089"/>
            </a:xfrm>
            <a:custGeom>
              <a:avLst/>
              <a:gdLst>
                <a:gd name="T0" fmla="*/ 2147483646 w 2476"/>
                <a:gd name="T1" fmla="*/ 0 h 2702"/>
                <a:gd name="T2" fmla="*/ 0 w 2476"/>
                <a:gd name="T3" fmla="*/ 2147483646 h 2702"/>
                <a:gd name="T4" fmla="*/ 2147483646 w 2476"/>
                <a:gd name="T5" fmla="*/ 2147483646 h 2702"/>
                <a:gd name="T6" fmla="*/ 2147483646 w 2476"/>
                <a:gd name="T7" fmla="*/ 0 h 2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76"/>
                <a:gd name="T13" fmla="*/ 0 h 2702"/>
                <a:gd name="T14" fmla="*/ 2476 w 2476"/>
                <a:gd name="T15" fmla="*/ 2702 h 2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76" h="2702">
                  <a:moveTo>
                    <a:pt x="305" y="0"/>
                  </a:moveTo>
                  <a:lnTo>
                    <a:pt x="0" y="2702"/>
                  </a:lnTo>
                  <a:lnTo>
                    <a:pt x="2476" y="1578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endParaRPr lang="zh-CN" altLang="en-US"/>
            </a:p>
          </p:txBody>
        </p:sp>
        <p:sp>
          <p:nvSpPr>
            <p:cNvPr id="23" name="Freeform 10"/>
            <p:cNvSpPr>
              <a:spLocks noChangeArrowheads="1"/>
            </p:cNvSpPr>
            <p:nvPr/>
          </p:nvSpPr>
          <p:spPr bwMode="auto">
            <a:xfrm>
              <a:off x="4222202" y="4075727"/>
              <a:ext cx="1278300" cy="1393089"/>
            </a:xfrm>
            <a:custGeom>
              <a:avLst/>
              <a:gdLst>
                <a:gd name="T0" fmla="*/ 0 w 2476"/>
                <a:gd name="T1" fmla="*/ 2147483646 h 2702"/>
                <a:gd name="T2" fmla="*/ 2147483646 w 2476"/>
                <a:gd name="T3" fmla="*/ 2147483646 h 2702"/>
                <a:gd name="T4" fmla="*/ 2147483646 w 2476"/>
                <a:gd name="T5" fmla="*/ 0 h 2702"/>
                <a:gd name="T6" fmla="*/ 0 w 2476"/>
                <a:gd name="T7" fmla="*/ 2147483646 h 2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76"/>
                <a:gd name="T13" fmla="*/ 0 h 2702"/>
                <a:gd name="T14" fmla="*/ 2476 w 2476"/>
                <a:gd name="T15" fmla="*/ 2702 h 2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76" h="2702">
                  <a:moveTo>
                    <a:pt x="0" y="1578"/>
                  </a:moveTo>
                  <a:lnTo>
                    <a:pt x="2476" y="2702"/>
                  </a:lnTo>
                  <a:lnTo>
                    <a:pt x="2172" y="0"/>
                  </a:lnTo>
                  <a:lnTo>
                    <a:pt x="0" y="15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endParaRPr lang="zh-CN" altLang="en-US"/>
            </a:p>
          </p:txBody>
        </p:sp>
        <p:sp>
          <p:nvSpPr>
            <p:cNvPr id="24" name="Freeform 11"/>
            <p:cNvSpPr>
              <a:spLocks noChangeArrowheads="1"/>
            </p:cNvSpPr>
            <p:nvPr/>
          </p:nvSpPr>
          <p:spPr bwMode="auto">
            <a:xfrm>
              <a:off x="4916378" y="2754620"/>
              <a:ext cx="1371421" cy="1321106"/>
            </a:xfrm>
            <a:custGeom>
              <a:avLst/>
              <a:gdLst>
                <a:gd name="T0" fmla="*/ 2147483646 w 2664"/>
                <a:gd name="T1" fmla="*/ 2147483646 h 2553"/>
                <a:gd name="T2" fmla="*/ 2147483646 w 2664"/>
                <a:gd name="T3" fmla="*/ 2147483646 h 2553"/>
                <a:gd name="T4" fmla="*/ 0 w 2664"/>
                <a:gd name="T5" fmla="*/ 0 h 2553"/>
                <a:gd name="T6" fmla="*/ 2147483646 w 2664"/>
                <a:gd name="T7" fmla="*/ 2147483646 h 2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64"/>
                <a:gd name="T13" fmla="*/ 0 h 2553"/>
                <a:gd name="T14" fmla="*/ 2664 w 2664"/>
                <a:gd name="T15" fmla="*/ 2553 h 2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64" h="2553">
                  <a:moveTo>
                    <a:pt x="830" y="2553"/>
                  </a:moveTo>
                  <a:lnTo>
                    <a:pt x="2664" y="546"/>
                  </a:lnTo>
                  <a:lnTo>
                    <a:pt x="0" y="0"/>
                  </a:lnTo>
                  <a:lnTo>
                    <a:pt x="830" y="2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endParaRPr lang="zh-CN" altLang="en-US"/>
            </a:p>
          </p:txBody>
        </p:sp>
        <p:sp>
          <p:nvSpPr>
            <p:cNvPr id="25" name="矩形 22"/>
            <p:cNvSpPr>
              <a:spLocks noChangeArrowheads="1"/>
            </p:cNvSpPr>
            <p:nvPr/>
          </p:nvSpPr>
          <p:spPr bwMode="auto">
            <a:xfrm>
              <a:off x="3983049" y="2091876"/>
              <a:ext cx="476188" cy="42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Swiss911 UCm BT"/>
                </a:rPr>
                <a:t>01</a:t>
              </a:r>
              <a:endParaRPr lang="zh-CN" altLang="en-US" sz="28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wiss911 UCm BT"/>
              </a:endParaRPr>
            </a:p>
          </p:txBody>
        </p:sp>
        <p:sp>
          <p:nvSpPr>
            <p:cNvPr id="26" name="矩形 23"/>
            <p:cNvSpPr>
              <a:spLocks noChangeArrowheads="1"/>
            </p:cNvSpPr>
            <p:nvPr/>
          </p:nvSpPr>
          <p:spPr bwMode="auto">
            <a:xfrm>
              <a:off x="5263995" y="3004777"/>
              <a:ext cx="476188" cy="42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Swiss911 UCm BT"/>
                </a:rPr>
                <a:t>02</a:t>
              </a:r>
              <a:endParaRPr lang="zh-CN" altLang="en-US" sz="28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wiss911 UCm BT"/>
              </a:endParaRPr>
            </a:p>
          </p:txBody>
        </p:sp>
        <p:sp>
          <p:nvSpPr>
            <p:cNvPr id="27" name="矩形 24"/>
            <p:cNvSpPr>
              <a:spLocks noChangeArrowheads="1"/>
            </p:cNvSpPr>
            <p:nvPr/>
          </p:nvSpPr>
          <p:spPr bwMode="auto">
            <a:xfrm>
              <a:off x="4784632" y="4524162"/>
              <a:ext cx="476188" cy="42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Swiss911 UCm BT"/>
                </a:rPr>
                <a:t>03</a:t>
              </a:r>
              <a:endParaRPr lang="zh-CN" altLang="en-US" sz="28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wiss911 UCm BT"/>
              </a:endParaRPr>
            </a:p>
          </p:txBody>
        </p:sp>
        <p:sp>
          <p:nvSpPr>
            <p:cNvPr id="28" name="矩形 25"/>
            <p:cNvSpPr>
              <a:spLocks noChangeArrowheads="1"/>
            </p:cNvSpPr>
            <p:nvPr/>
          </p:nvSpPr>
          <p:spPr bwMode="auto">
            <a:xfrm>
              <a:off x="3106864" y="4543214"/>
              <a:ext cx="476188" cy="42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Swiss911 UCm BT"/>
                </a:rPr>
                <a:t>04</a:t>
              </a:r>
              <a:endParaRPr lang="zh-CN" altLang="en-US" sz="28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wiss911 UCm BT"/>
              </a:endParaRPr>
            </a:p>
          </p:txBody>
        </p:sp>
        <p:sp>
          <p:nvSpPr>
            <p:cNvPr id="29" name="矩形 26"/>
            <p:cNvSpPr>
              <a:spLocks noChangeArrowheads="1"/>
            </p:cNvSpPr>
            <p:nvPr/>
          </p:nvSpPr>
          <p:spPr bwMode="auto">
            <a:xfrm>
              <a:off x="2708453" y="3017478"/>
              <a:ext cx="476188" cy="42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altLang="zh-CN" sz="2800" b="1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Swiss911 UCm BT"/>
                </a:rPr>
                <a:t>05</a:t>
              </a:r>
              <a:endParaRPr lang="zh-CN" altLang="en-US" sz="2800" b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wiss911 UCm BT"/>
              </a:endParaRPr>
            </a:p>
          </p:txBody>
        </p:sp>
      </p:grpSp>
      <p:sp>
        <p:nvSpPr>
          <p:cNvPr id="30" name="Rectangle 5"/>
          <p:cNvSpPr>
            <a:spLocks noRot="1" noChangeArrowheads="1"/>
          </p:cNvSpPr>
          <p:nvPr/>
        </p:nvSpPr>
        <p:spPr bwMode="auto">
          <a:xfrm>
            <a:off x="5800725" y="3222486"/>
            <a:ext cx="3316288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ea typeface="华文楷体" panose="02010600040101010101" pitchFamily="2" charset="-122"/>
                <a:sym typeface="+mn-lt"/>
              </a:rPr>
              <a:t>判断顺序表的</a:t>
            </a:r>
            <a:r>
              <a:rPr lang="zh-CN" altLang="en-US" sz="2800" dirty="0">
                <a:solidFill>
                  <a:srgbClr val="FF0000"/>
                </a:solidFill>
                <a:ea typeface="华文楷体" panose="02010600040101010101" pitchFamily="2" charset="-122"/>
                <a:sym typeface="+mn-lt"/>
              </a:rPr>
              <a:t>存储空间是否已满</a:t>
            </a:r>
            <a:r>
              <a:rPr lang="zh-CN" altLang="en-US" dirty="0">
                <a:sym typeface="+mn-lt"/>
              </a:rPr>
              <a:t>      </a:t>
            </a:r>
            <a:endParaRPr lang="zh-CN" altLang="en-US" dirty="0">
              <a:sym typeface="+mn-lt"/>
            </a:endParaRPr>
          </a:p>
        </p:txBody>
      </p:sp>
      <p:sp>
        <p:nvSpPr>
          <p:cNvPr id="31" name="Rectangle 5"/>
          <p:cNvSpPr>
            <a:spLocks noRot="1" noChangeArrowheads="1"/>
          </p:cNvSpPr>
          <p:nvPr/>
        </p:nvSpPr>
        <p:spPr bwMode="auto">
          <a:xfrm>
            <a:off x="4045224" y="5317782"/>
            <a:ext cx="5021262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将第</a:t>
            </a:r>
            <a:r>
              <a:rPr lang="en-US" altLang="zh-CN" sz="2800" i="1" dirty="0">
                <a:ea typeface="华文楷体" panose="02010600040101010101" pitchFamily="2" charset="-122"/>
                <a:sym typeface="+mn-lt"/>
              </a:rPr>
              <a:t>n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至第</a:t>
            </a:r>
            <a:r>
              <a:rPr lang="en-US" altLang="zh-CN" sz="2800" i="1" dirty="0" err="1">
                <a:ea typeface="华文楷体" panose="02010600040101010101" pitchFamily="2" charset="-122"/>
                <a:sym typeface="+mn-lt"/>
              </a:rPr>
              <a:t>i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位的元素依次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向后移动一个位置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，空出第</a:t>
            </a:r>
            <a:r>
              <a:rPr lang="en-US" altLang="zh-CN" sz="2800" i="1" dirty="0" err="1">
                <a:ea typeface="华文楷体" panose="02010600040101010101" pitchFamily="2" charset="-122"/>
                <a:sym typeface="+mn-lt"/>
              </a:rPr>
              <a:t>i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个位置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32" name="Rectangle 5"/>
          <p:cNvSpPr>
            <a:spLocks noRot="1" noChangeArrowheads="1"/>
          </p:cNvSpPr>
          <p:nvPr/>
        </p:nvSpPr>
        <p:spPr bwMode="auto">
          <a:xfrm>
            <a:off x="14288" y="4543425"/>
            <a:ext cx="304482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将要插入的新元素</a:t>
            </a:r>
            <a:r>
              <a:rPr lang="en-US" altLang="zh-CN" sz="2800" i="1" dirty="0">
                <a:solidFill>
                  <a:srgbClr val="FF0000"/>
                </a:solidFill>
                <a:ea typeface="华文楷体" panose="02010600040101010101" pitchFamily="2" charset="-122"/>
                <a:sym typeface="+mn-lt"/>
              </a:rPr>
              <a:t>e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放入第</a:t>
            </a:r>
            <a:r>
              <a:rPr lang="en-US" altLang="zh-CN" sz="2800" i="1" dirty="0" err="1">
                <a:solidFill>
                  <a:srgbClr val="FF0000"/>
                </a:solidFill>
                <a:ea typeface="华文楷体" panose="02010600040101010101" pitchFamily="2" charset="-122"/>
                <a:sym typeface="+mn-lt"/>
              </a:rPr>
              <a:t>i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个位置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33" name="Rectangle 5"/>
          <p:cNvSpPr>
            <a:spLocks noRot="1" noChangeArrowheads="1"/>
          </p:cNvSpPr>
          <p:nvPr/>
        </p:nvSpPr>
        <p:spPr bwMode="auto">
          <a:xfrm>
            <a:off x="216558" y="2312537"/>
            <a:ext cx="3275013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表长加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，插入成功返回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OK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26713" y="469340"/>
            <a:ext cx="6964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ym typeface="Wingdings 2" panose="05020102010507070707" pitchFamily="18" charset="2"/>
              </a:rPr>
              <a:t>插入操作</a:t>
            </a:r>
            <a:r>
              <a:rPr lang="en-US" altLang="zh-CN" sz="2800" dirty="0">
                <a:sym typeface="Wingdings 2" panose="05020102010507070707" pitchFamily="18" charset="2"/>
              </a:rPr>
              <a:t>: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30" grpId="0" build="p"/>
      <p:bldP spid="31" grpId="0" build="p"/>
      <p:bldP spid="32" grpId="0" build="p"/>
      <p:bldP spid="3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406673" y="196850"/>
                <a:ext cx="8521153" cy="6740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200" dirty="0">
                    <a:sym typeface="Wingdings 2" panose="05020102010507070707" pitchFamily="18" charset="2"/>
                  </a:rPr>
                  <a:t>插入操作算法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/*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在顺序表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L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中第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个数据元素之前插入一个元素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e,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表长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n=L-&gt;last+1,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的合法取值范围 </a:t>
                </a:r>
                <a14:m>
                  <m:oMath xmlns:m="http://schemas.openxmlformats.org/officeDocument/2006/math">
                    <m:r>
                      <a:rPr kumimoji="1" lang="en-US" altLang="zh-CN" sz="20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+mn-lt"/>
                      </a:rPr>
                      <m:t>1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i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L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− &gt;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𝑙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𝑎𝑠𝑡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+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2</m:t>
                    </m:r>
                  </m:oMath>
                </a14:m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*/</a:t>
                </a:r>
                <a:r>
                  <a:rPr kumimoji="1"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</a:t>
                </a:r>
                <a:endPara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int </a:t>
                </a:r>
                <a:r>
                  <a:rPr kumimoji="1" lang="en-US" altLang="zh-CN" sz="2000" b="1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InsList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(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SeqList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*L, int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,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ElemType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*e)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{     int k;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if((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&lt;1)||(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&gt;L-&gt;last+2))      /* 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判定插入位置是否合法 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*/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{  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printf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(“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插入位置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值不合法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”);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    return (“Error”);   }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if(L-&gt;last&gt;=maxsize-1)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 { 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printf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(“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表已满 无法插入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”);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    return (“Error”);   }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for(k=L-&gt;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last;k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&gt;=i-1;k--)    /*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为插入元素而移动位置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*/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{    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L-&gt;</a:t>
                </a:r>
                <a:r>
                  <a:rPr kumimoji="1" lang="en-US" altLang="zh-CN" sz="2000" dirty="0" err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elem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[k+1] = L-&gt;</a:t>
                </a:r>
                <a:r>
                  <a:rPr kumimoji="1" lang="en-US" altLang="zh-CN" sz="2000" dirty="0" err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elem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[k];     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}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     L-&gt;</a:t>
                </a:r>
                <a:r>
                  <a:rPr kumimoji="1" lang="en-US" altLang="zh-CN" sz="2000" dirty="0" err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elem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[i-1]=e;     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/*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在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C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语言中，第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个元素的下标为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i-1 */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     L-&gt;last++;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     return (OK);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}</a:t>
                </a:r>
                <a:endParaRPr kumimoji="1"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73" y="196850"/>
                <a:ext cx="8521153" cy="6740307"/>
              </a:xfrm>
              <a:prstGeom prst="rect">
                <a:avLst/>
              </a:prstGeom>
              <a:blipFill rotWithShape="1">
                <a:blip r:embed="rId1"/>
                <a:stretch>
                  <a:fillRect l="-3" r="4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本框 167"/>
          <p:cNvSpPr txBox="1"/>
          <p:nvPr/>
        </p:nvSpPr>
        <p:spPr>
          <a:xfrm>
            <a:off x="431579" y="502298"/>
            <a:ext cx="8402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插入操作</a:t>
            </a:r>
            <a:r>
              <a:rPr lang="en-US" altLang="zh-CN" sz="2800" dirty="0"/>
              <a:t>——</a:t>
            </a:r>
            <a:r>
              <a:rPr lang="zh-CN" altLang="en-US" sz="2800" dirty="0"/>
              <a:t>算法时间分析：主要耗费在元素移动上</a:t>
            </a:r>
            <a:endParaRPr lang="en-US" altLang="zh-CN" sz="2800" dirty="0"/>
          </a:p>
        </p:txBody>
      </p:sp>
      <p:sp>
        <p:nvSpPr>
          <p:cNvPr id="36" name="矩形 35"/>
          <p:cNvSpPr/>
          <p:nvPr/>
        </p:nvSpPr>
        <p:spPr>
          <a:xfrm>
            <a:off x="785813" y="1527175"/>
            <a:ext cx="476250" cy="423863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1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85813" y="2217738"/>
            <a:ext cx="476250" cy="412750"/>
          </a:xfrm>
          <a:prstGeom prst="rect">
            <a:avLst/>
          </a:prstGeom>
          <a:solidFill>
            <a:srgbClr val="947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2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5813" y="2919413"/>
            <a:ext cx="476250" cy="4238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3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cxnSp>
        <p:nvCxnSpPr>
          <p:cNvPr id="39" name="直接连接符 11"/>
          <p:cNvCxnSpPr>
            <a:cxnSpLocks noChangeShapeType="1"/>
          </p:cNvCxnSpPr>
          <p:nvPr/>
        </p:nvCxnSpPr>
        <p:spPr bwMode="auto">
          <a:xfrm>
            <a:off x="785813" y="3836366"/>
            <a:ext cx="8207375" cy="0"/>
          </a:xfrm>
          <a:prstGeom prst="line">
            <a:avLst/>
          </a:prstGeom>
          <a:noFill/>
          <a:ln w="9525" algn="ctr">
            <a:solidFill>
              <a:srgbClr val="7030A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" name="Object 4"/>
          <p:cNvGraphicFramePr/>
          <p:nvPr/>
        </p:nvGraphicFramePr>
        <p:xfrm>
          <a:off x="1475329" y="4085776"/>
          <a:ext cx="6586538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2438400" imgH="774700" progId="Equation.3">
                  <p:embed/>
                </p:oleObj>
              </mc:Choice>
              <mc:Fallback>
                <p:oleObj name="公式" r:id="rId1" imgW="2438400" imgH="7747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329" y="4085776"/>
                        <a:ext cx="6586538" cy="191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475329" y="2903536"/>
            <a:ext cx="69504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若要考虑在各种位置插入（共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n+1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种可能）的平均移动次数，该如何计算？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43926" y="1530595"/>
            <a:ext cx="743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若插入在尾结点之后，则根本无需移动（特别快）；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5329" y="2217738"/>
            <a:ext cx="6828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若插入在首结点处，则元素全部后移（特别慢）；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14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722" y="786100"/>
            <a:ext cx="7574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493258" y="1968301"/>
            <a:ext cx="26981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查找操作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插入操作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删除操作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顺序表合并算法</a:t>
            </a:r>
            <a:endParaRPr lang="zh-CN" altLang="en-US" sz="2800" dirty="0"/>
          </a:p>
        </p:txBody>
      </p:sp>
      <p:sp>
        <p:nvSpPr>
          <p:cNvPr id="5" name="椭圆 4"/>
          <p:cNvSpPr/>
          <p:nvPr/>
        </p:nvSpPr>
        <p:spPr>
          <a:xfrm>
            <a:off x="2982568" y="2086113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982568" y="29081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82568" y="37882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2567" y="46683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722" y="786100"/>
            <a:ext cx="7574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901700" y="1562110"/>
            <a:ext cx="505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ym typeface="Wingdings 2" panose="05020102010507070707" pitchFamily="18" charset="2"/>
              </a:rPr>
              <a:t>删除操作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41" y="1296419"/>
            <a:ext cx="1012410" cy="10124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02365" y="2888974"/>
                <a:ext cx="825655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问题要求</a:t>
                </a:r>
                <a:r>
                  <a:rPr lang="zh-CN" altLang="en-US" sz="2400" dirty="0"/>
                  <a:t>：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在线性表的第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个位置元素删除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dirty="0"/>
                  <a:t>                       </a:t>
                </a:r>
                <a:endParaRPr lang="en-US" altLang="zh-CN" sz="2400" i="1" dirty="0"/>
              </a:p>
              <a:p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结果</a:t>
                </a:r>
                <a:r>
                  <a:rPr lang="zh-CN" altLang="en-US" sz="2400" dirty="0"/>
                  <a:t>：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将长度为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的线性表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变成长度为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的线性表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endPara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5" y="2888974"/>
                <a:ext cx="8256556" cy="1938992"/>
              </a:xfrm>
              <a:prstGeom prst="rect">
                <a:avLst/>
              </a:prstGeom>
              <a:blipFill rotWithShape="1">
                <a:blip r:embed="rId2"/>
                <a:stretch>
                  <a:fillRect l="-1" t="-19" r="-750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Box 1047"/>
          <p:cNvSpPr txBox="1">
            <a:spLocks noChangeArrowheads="1"/>
          </p:cNvSpPr>
          <p:nvPr/>
        </p:nvSpPr>
        <p:spPr bwMode="auto">
          <a:xfrm>
            <a:off x="2148657" y="1316301"/>
            <a:ext cx="692812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zh-CN" altLang="en-US" sz="1800" b="1" dirty="0">
                <a:latin typeface="+mn-lt"/>
                <a:ea typeface="+mn-ea"/>
                <a:cs typeface="+mn-ea"/>
                <a:sym typeface="+mn-lt"/>
              </a:rPr>
              <a:t>序号</a:t>
            </a: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3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4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5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6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7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8</a:t>
            </a:r>
            <a:endParaRPr lang="en-US" altLang="zh-CN" sz="1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" name="AutoShape 1058"/>
          <p:cNvSpPr>
            <a:spLocks noChangeArrowheads="1"/>
          </p:cNvSpPr>
          <p:nvPr/>
        </p:nvSpPr>
        <p:spPr bwMode="auto">
          <a:xfrm>
            <a:off x="1674521" y="2935137"/>
            <a:ext cx="621712" cy="127224"/>
          </a:xfrm>
          <a:prstGeom prst="right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4" name="Text Box 1059"/>
          <p:cNvSpPr txBox="1">
            <a:spLocks noChangeArrowheads="1"/>
          </p:cNvSpPr>
          <p:nvPr/>
        </p:nvSpPr>
        <p:spPr bwMode="auto">
          <a:xfrm>
            <a:off x="1200777" y="2519030"/>
            <a:ext cx="121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删除</a:t>
            </a:r>
            <a:endParaRPr lang="zh-CN" altLang="en-US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135" name="AutoShape 1070"/>
          <p:cNvSpPr>
            <a:spLocks noChangeArrowheads="1"/>
          </p:cNvSpPr>
          <p:nvPr/>
        </p:nvSpPr>
        <p:spPr bwMode="auto">
          <a:xfrm rot="10800000">
            <a:off x="5529068" y="3435076"/>
            <a:ext cx="132983" cy="381000"/>
          </a:xfrm>
          <a:prstGeom prst="down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692130" y="1577552"/>
          <a:ext cx="593725" cy="359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</a:tblGrid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1" name="表格 4"/>
          <p:cNvGraphicFramePr>
            <a:graphicFrameLocks noGrp="1"/>
          </p:cNvGraphicFramePr>
          <p:nvPr/>
        </p:nvGraphicFramePr>
        <p:xfrm>
          <a:off x="4044860" y="1586698"/>
          <a:ext cx="593725" cy="359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</a:tblGrid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2" name="表格 4"/>
          <p:cNvGraphicFramePr>
            <a:graphicFrameLocks noGrp="1"/>
          </p:cNvGraphicFramePr>
          <p:nvPr/>
        </p:nvGraphicFramePr>
        <p:xfrm>
          <a:off x="5401077" y="1577552"/>
          <a:ext cx="593725" cy="359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</a:tblGrid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3" name="表格 4"/>
          <p:cNvGraphicFramePr>
            <a:graphicFrameLocks noGrp="1"/>
          </p:cNvGraphicFramePr>
          <p:nvPr/>
        </p:nvGraphicFramePr>
        <p:xfrm>
          <a:off x="6753807" y="1602602"/>
          <a:ext cx="593725" cy="3596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/>
              </a:tblGrid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47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5" name="AutoShape 1070"/>
          <p:cNvSpPr>
            <a:spLocks noChangeArrowheads="1"/>
          </p:cNvSpPr>
          <p:nvPr/>
        </p:nvSpPr>
        <p:spPr bwMode="auto">
          <a:xfrm rot="10800000">
            <a:off x="4226653" y="3100702"/>
            <a:ext cx="132983" cy="381000"/>
          </a:xfrm>
          <a:prstGeom prst="downArrow">
            <a:avLst>
              <a:gd name="adj1" fmla="val 50000"/>
              <a:gd name="adj2" fmla="val 150000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zh-CN" altLang="en-US" sz="280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文本框 166"/>
              <p:cNvSpPr txBox="1"/>
              <p:nvPr/>
            </p:nvSpPr>
            <p:spPr>
              <a:xfrm>
                <a:off x="563213" y="5716604"/>
                <a:ext cx="8252142" cy="101566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1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删除第 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4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个结点，移动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6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次 </a:t>
                </a:r>
                <a:endPara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  <a:sym typeface="+mn-lt"/>
                </a:endParaRPr>
              </a:p>
              <a:p>
                <a:pPr lvl="1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删除第 </a:t>
                </a:r>
                <a:r>
                  <a:rPr lang="en-US" altLang="zh-CN" sz="24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lang="zh-CN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个结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点</a:t>
                </a:r>
                <a:r>
                  <a:rPr lang="zh-CN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，移动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 </a:t>
                </a:r>
                <a:r>
                  <a:rPr lang="zh-CN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+mn-lt"/>
                  </a:rPr>
                  <a:t>次</a:t>
                </a:r>
                <a:endParaRPr lang="zh-CN" altLang="en-US" sz="2400" dirty="0">
                  <a:solidFill>
                    <a:schemeClr val="folHlink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+mn-lt"/>
                </a:endParaRPr>
              </a:p>
            </p:txBody>
          </p:sp>
        </mc:Choice>
        <mc:Fallback>
          <p:sp>
            <p:nvSpPr>
              <p:cNvPr id="167" name="文本框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13" y="5716604"/>
                <a:ext cx="8252142" cy="1015663"/>
              </a:xfrm>
              <a:prstGeom prst="rect">
                <a:avLst/>
              </a:prstGeom>
              <a:blipFill rotWithShape="1">
                <a:blip r:embed="rId1"/>
                <a:stretch>
                  <a:fillRect l="-7" t="-33" r="3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文本框 167"/>
          <p:cNvSpPr txBox="1"/>
          <p:nvPr/>
        </p:nvSpPr>
        <p:spPr>
          <a:xfrm>
            <a:off x="822451" y="568086"/>
            <a:ext cx="4578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删除操作：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65" grpId="0" animBg="1"/>
      <p:bldP spid="16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/>
          <p:cNvSpPr>
            <a:spLocks noRot="1" noChangeArrowheads="1"/>
          </p:cNvSpPr>
          <p:nvPr/>
        </p:nvSpPr>
        <p:spPr bwMode="auto">
          <a:xfrm>
            <a:off x="525447" y="2104507"/>
            <a:ext cx="8332803" cy="264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（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）判断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删除位置</a:t>
            </a:r>
            <a:r>
              <a:rPr lang="en-US" altLang="zh-CN" sz="2800" i="1" dirty="0" err="1">
                <a:solidFill>
                  <a:srgbClr val="FF0000"/>
                </a:solidFill>
                <a:ea typeface="华文楷体" panose="02010600040101010101" pitchFamily="2" charset="-122"/>
                <a:sym typeface="+mn-lt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ea typeface="华文楷体" panose="02010600040101010101" pitchFamily="2" charset="-122"/>
                <a:sym typeface="+mn-lt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是否合法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（合法值为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1≤</a:t>
            </a:r>
            <a:r>
              <a:rPr lang="en-US" altLang="zh-CN" sz="2800" i="1" dirty="0">
                <a:ea typeface="华文楷体" panose="02010600040101010101" pitchFamily="2" charset="-122"/>
                <a:sym typeface="+mn-lt"/>
              </a:rPr>
              <a:t>i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≤</a:t>
            </a:r>
            <a:r>
              <a:rPr lang="en-US" altLang="zh-CN" sz="2800" i="1" dirty="0">
                <a:ea typeface="华文楷体" panose="02010600040101010101" pitchFamily="2" charset="-122"/>
                <a:sym typeface="+mn-lt"/>
              </a:rPr>
              <a:t>n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）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（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2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）将欲删除的元素保留在</a:t>
            </a:r>
            <a:r>
              <a:rPr lang="en-US" altLang="zh-CN" sz="2800" i="1" dirty="0">
                <a:ea typeface="华文楷体" panose="02010600040101010101" pitchFamily="2" charset="-122"/>
                <a:sym typeface="+mn-lt"/>
              </a:rPr>
              <a:t>e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中。    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（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3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）将第</a:t>
            </a:r>
            <a:r>
              <a:rPr lang="en-US" altLang="zh-CN" sz="2800" i="1" dirty="0">
                <a:ea typeface="华文楷体" panose="02010600040101010101" pitchFamily="2" charset="-122"/>
                <a:sym typeface="+mn-lt"/>
              </a:rPr>
              <a:t>i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+1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至第</a:t>
            </a:r>
            <a:r>
              <a:rPr lang="en-US" altLang="zh-CN" sz="2800" i="1" dirty="0">
                <a:ea typeface="华文楷体" panose="02010600040101010101" pitchFamily="2" charset="-122"/>
                <a:sym typeface="+mn-lt"/>
              </a:rPr>
              <a:t>n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 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位的元素依次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向前移动一个位置</a:t>
            </a:r>
            <a:endParaRPr lang="zh-CN" altLang="en-US" sz="2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  <a:p>
            <a:pPr>
              <a:spcBef>
                <a:spcPct val="2000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（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4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）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表长减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1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，删除成功返回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OK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2451" y="568086"/>
            <a:ext cx="4578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删除操作：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406458" y="469665"/>
                <a:ext cx="8488023" cy="6093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3200" dirty="0">
                    <a:sym typeface="Wingdings 2" panose="05020102010507070707" pitchFamily="18" charset="2"/>
                  </a:rPr>
                  <a:t>删除操作算法</a:t>
                </a:r>
                <a:endParaRPr lang="en-US" altLang="zh-CN" sz="3200" dirty="0"/>
              </a:p>
              <a:p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/*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在顺序表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L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中删除第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个数据元素，并用指针参数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返回其值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*/</a:t>
                </a:r>
                <a:r>
                  <a:rPr kumimoji="1"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</a:t>
                </a:r>
                <a:endPara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endPara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int </a:t>
                </a:r>
                <a:r>
                  <a:rPr kumimoji="1" lang="en-US" altLang="zh-CN" sz="2000" b="1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InsList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(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SeqList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*L, int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,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ElemType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*e)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{     int k;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if((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&lt;1)||(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&gt;L-&gt;last+1))  /*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的合法取值范围 </a:t>
                </a:r>
                <a14:m>
                  <m:oMath xmlns:m="http://schemas.openxmlformats.org/officeDocument/2006/math">
                    <m:r>
                      <a:rPr kumimoji="1" lang="en-US" altLang="zh-CN" sz="20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sym typeface="+mn-lt"/>
                      </a:rPr>
                      <m:t>1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i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≤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𝐿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− &gt;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𝑙𝑎𝑠𝑡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+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1</m:t>
                    </m:r>
                  </m:oMath>
                </a14:m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*/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{   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printf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(“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删除位置不合法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”);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    return (“Error”);   }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*e = L-&gt;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elem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[i-1]; /* 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将删除的元素存放到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所指向的变量中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*/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for(k=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i;k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&lt;=L-&gt;</a:t>
                </a:r>
                <a:r>
                  <a:rPr kumimoji="1" lang="en-US" altLang="zh-CN" sz="2000" dirty="0" err="1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last;k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++)    /*</a:t>
                </a:r>
                <a:r>
                  <a:rPr kumimoji="1"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将后面的元素依次前移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*/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{    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L-&gt;</a:t>
                </a:r>
                <a:r>
                  <a:rPr kumimoji="1" lang="en-US" altLang="zh-CN" sz="2000" dirty="0" err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elem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[k-1] = L-&gt;</a:t>
                </a:r>
                <a:r>
                  <a:rPr kumimoji="1" lang="en-US" altLang="zh-CN" sz="2000" dirty="0" err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elem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[k];     </a:t>
                </a:r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}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 L-&gt;last--;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        return (e);</a:t>
                </a:r>
                <a:endParaRPr kumimoji="1"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  <a:p>
                <a:r>
                  <a:rPr kumimoji="1"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sym typeface="+mn-lt"/>
                  </a:rPr>
                  <a:t>}</a:t>
                </a:r>
                <a:endParaRPr kumimoji="1"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lt"/>
                </a:endParaRPr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8" y="469665"/>
                <a:ext cx="8488023" cy="6093976"/>
              </a:xfrm>
              <a:prstGeom prst="rect">
                <a:avLst/>
              </a:prstGeom>
              <a:blipFill rotWithShape="1">
                <a:blip r:embed="rId1"/>
                <a:stretch>
                  <a:fillRect l="-1" t="-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本框 167"/>
          <p:cNvSpPr txBox="1"/>
          <p:nvPr/>
        </p:nvSpPr>
        <p:spPr>
          <a:xfrm>
            <a:off x="468313" y="676931"/>
            <a:ext cx="8485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删除操作</a:t>
            </a:r>
            <a:r>
              <a:rPr lang="en-US" altLang="zh-CN" sz="2800" dirty="0"/>
              <a:t>——</a:t>
            </a:r>
            <a:r>
              <a:rPr lang="zh-CN" altLang="en-US" sz="2800" dirty="0"/>
              <a:t>算法时间分析：主要耗费在元素移动上</a:t>
            </a:r>
            <a:endParaRPr lang="en-US" altLang="zh-CN" sz="2800" dirty="0"/>
          </a:p>
        </p:txBody>
      </p:sp>
      <p:graphicFrame>
        <p:nvGraphicFramePr>
          <p:cNvPr id="34" name="Object 20"/>
          <p:cNvGraphicFramePr/>
          <p:nvPr/>
        </p:nvGraphicFramePr>
        <p:xfrm>
          <a:off x="468313" y="5181600"/>
          <a:ext cx="820737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" r:id="rId1" imgW="2487930" imgH="431800" progId="Equation.3">
                  <p:embed/>
                </p:oleObj>
              </mc:Choice>
              <mc:Fallback>
                <p:oleObj name="" r:id="rId1" imgW="2487930" imgH="431800" progId="Equation.3">
                  <p:embed/>
                  <p:pic>
                    <p:nvPicPr>
                      <p:cNvPr id="0" name="Object 20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181600"/>
                        <a:ext cx="8207375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17"/>
          <p:cNvSpPr>
            <a:spLocks noChangeArrowheads="1"/>
          </p:cNvSpPr>
          <p:nvPr/>
        </p:nvSpPr>
        <p:spPr bwMode="auto">
          <a:xfrm>
            <a:off x="1116013" y="1947863"/>
            <a:ext cx="7777162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若删除尾结点，则根本无需移动（特别快）；</a:t>
            </a:r>
            <a:endParaRPr lang="zh-CN" altLang="en-US" b="1" dirty="0">
              <a:solidFill>
                <a:srgbClr val="0D0D0D"/>
              </a:solidFill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若删除首结点，则表中</a:t>
            </a:r>
            <a:r>
              <a:rPr lang="en-US" altLang="zh-CN" b="1" i="1" dirty="0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n</a:t>
            </a:r>
            <a:r>
              <a:rPr lang="en-US" altLang="zh-CN" b="1" dirty="0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-1</a:t>
            </a:r>
            <a:r>
              <a:rPr lang="zh-CN" altLang="en-US" b="1" dirty="0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个元素全部前移（特别慢）；</a:t>
            </a:r>
            <a:endParaRPr lang="zh-CN" altLang="en-US" b="1" dirty="0">
              <a:solidFill>
                <a:srgbClr val="0D0D0D"/>
              </a:solidFill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若要考虑在各种位置删除（共 </a:t>
            </a:r>
            <a:r>
              <a:rPr lang="en-US" altLang="zh-CN" b="1" i="1" dirty="0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n </a:t>
            </a:r>
            <a:r>
              <a:rPr lang="zh-CN" altLang="en-US" b="1" dirty="0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种可能）的平均移动次数，该如何计算？</a:t>
            </a:r>
            <a:endParaRPr lang="zh-CN" altLang="en-US" b="1" dirty="0">
              <a:solidFill>
                <a:srgbClr val="0D0D0D"/>
              </a:solidFill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68313" y="2022475"/>
            <a:ext cx="476250" cy="423863"/>
          </a:xfrm>
          <a:prstGeom prst="rect">
            <a:avLst/>
          </a:prstGeom>
          <a:solidFill>
            <a:srgbClr val="F83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1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68313" y="2713038"/>
            <a:ext cx="476250" cy="412750"/>
          </a:xfrm>
          <a:prstGeom prst="rect">
            <a:avLst/>
          </a:prstGeom>
          <a:solidFill>
            <a:srgbClr val="947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2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8313" y="3414713"/>
            <a:ext cx="476250" cy="4238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latin typeface="微软雅黑" panose="020B0503020204020204" pitchFamily="34" charset="-122"/>
              </a:rPr>
              <a:t>3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cxnSp>
        <p:nvCxnSpPr>
          <p:cNvPr id="39" name="直接连接符 11"/>
          <p:cNvCxnSpPr>
            <a:cxnSpLocks noChangeShapeType="1"/>
          </p:cNvCxnSpPr>
          <p:nvPr/>
        </p:nvCxnSpPr>
        <p:spPr bwMode="auto">
          <a:xfrm>
            <a:off x="468313" y="4689475"/>
            <a:ext cx="8207375" cy="0"/>
          </a:xfrm>
          <a:prstGeom prst="line">
            <a:avLst/>
          </a:prstGeom>
          <a:noFill/>
          <a:ln w="9525" algn="ctr">
            <a:solidFill>
              <a:srgbClr val="7030A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36" grpId="0" animBg="1" uiExpand="1" build="p"/>
      <p:bldP spid="37" grpId="0" animBg="1" uiExpand="1" build="p"/>
      <p:bldP spid="38" grpId="0" animBg="1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本框 167"/>
          <p:cNvSpPr txBox="1"/>
          <p:nvPr/>
        </p:nvSpPr>
        <p:spPr>
          <a:xfrm>
            <a:off x="492194" y="394553"/>
            <a:ext cx="83184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ym typeface="Wingdings 2" panose="05020102010507070707" pitchFamily="18" charset="2"/>
              </a:rPr>
              <a:t>线性表顺序存储结构的基本运算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查找、插入、删除算法的时间复杂度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sp>
        <p:nvSpPr>
          <p:cNvPr id="12" name="圆角矩形 2"/>
          <p:cNvSpPr/>
          <p:nvPr/>
        </p:nvSpPr>
        <p:spPr bwMode="auto">
          <a:xfrm>
            <a:off x="2868613" y="2165350"/>
            <a:ext cx="5942012" cy="3370263"/>
          </a:xfrm>
          <a:prstGeom prst="roundRect">
            <a:avLst>
              <a:gd name="adj" fmla="val 5508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kumimoji="1" lang="zh-CN" altLang="en-US" sz="280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868613" y="2420938"/>
            <a:ext cx="5942012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FontTx/>
              <a:buChar char="•"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 查找、插入、删除算法的平均时间复杂度为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                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O(n) </a:t>
            </a:r>
            <a:endParaRPr lang="en-US" altLang="zh-CN" sz="28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  <a:p>
            <a:pPr>
              <a:lnSpc>
                <a:spcPct val="100000"/>
              </a:lnSpc>
              <a:buFontTx/>
              <a:buChar char="•"/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空间复杂度 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                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lt"/>
              </a:rPr>
              <a:t>O(1) 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28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  <a:p>
            <a:pPr>
              <a:lnSpc>
                <a:spcPct val="100000"/>
              </a:lnSpc>
            </a:pPr>
            <a:endParaRPr lang="en-US" altLang="zh-CN" sz="28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lt"/>
            </a:endParaRPr>
          </a:p>
        </p:txBody>
      </p:sp>
      <p:grpSp>
        <p:nvGrpSpPr>
          <p:cNvPr id="14" name="组合 1"/>
          <p:cNvGrpSpPr/>
          <p:nvPr/>
        </p:nvGrpSpPr>
        <p:grpSpPr bwMode="auto">
          <a:xfrm>
            <a:off x="423863" y="2125663"/>
            <a:ext cx="2108200" cy="3548062"/>
            <a:chOff x="358177" y="1261676"/>
            <a:chExt cx="3157127" cy="5314595"/>
          </a:xfrm>
        </p:grpSpPr>
        <p:grpSp>
          <p:nvGrpSpPr>
            <p:cNvPr id="16" name="组合 208"/>
            <p:cNvGrpSpPr/>
            <p:nvPr/>
          </p:nvGrpSpPr>
          <p:grpSpPr>
            <a:xfrm>
              <a:off x="1796265" y="4448526"/>
              <a:ext cx="184127" cy="644675"/>
              <a:chOff x="2752726" y="4344988"/>
              <a:chExt cx="184150" cy="644525"/>
            </a:xfrm>
            <a:solidFill>
              <a:schemeClr val="accent6"/>
            </a:solidFill>
          </p:grpSpPr>
          <p:sp>
            <p:nvSpPr>
              <p:cNvPr id="222" name="Freeform 101"/>
              <p:cNvSpPr/>
              <p:nvPr/>
            </p:nvSpPr>
            <p:spPr bwMode="auto">
              <a:xfrm>
                <a:off x="2762251" y="4427538"/>
                <a:ext cx="174625" cy="519113"/>
              </a:xfrm>
              <a:custGeom>
                <a:avLst/>
                <a:gdLst>
                  <a:gd name="T0" fmla="*/ 34 w 110"/>
                  <a:gd name="T1" fmla="*/ 267 h 327"/>
                  <a:gd name="T2" fmla="*/ 67 w 110"/>
                  <a:gd name="T3" fmla="*/ 327 h 327"/>
                  <a:gd name="T4" fmla="*/ 95 w 110"/>
                  <a:gd name="T5" fmla="*/ 323 h 327"/>
                  <a:gd name="T6" fmla="*/ 110 w 110"/>
                  <a:gd name="T7" fmla="*/ 256 h 327"/>
                  <a:gd name="T8" fmla="*/ 76 w 110"/>
                  <a:gd name="T9" fmla="*/ 0 h 327"/>
                  <a:gd name="T10" fmla="*/ 0 w 110"/>
                  <a:gd name="T11" fmla="*/ 10 h 327"/>
                  <a:gd name="T12" fmla="*/ 34 w 110"/>
                  <a:gd name="T13" fmla="*/ 26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223" name="Freeform 102"/>
              <p:cNvSpPr/>
              <p:nvPr/>
            </p:nvSpPr>
            <p:spPr bwMode="auto">
              <a:xfrm>
                <a:off x="2754313" y="4344988"/>
                <a:ext cx="128588" cy="146050"/>
              </a:xfrm>
              <a:custGeom>
                <a:avLst/>
                <a:gdLst>
                  <a:gd name="T0" fmla="*/ 5 w 81"/>
                  <a:gd name="T1" fmla="*/ 58 h 92"/>
                  <a:gd name="T2" fmla="*/ 5 w 81"/>
                  <a:gd name="T3" fmla="*/ 58 h 92"/>
                  <a:gd name="T4" fmla="*/ 7 w 81"/>
                  <a:gd name="T5" fmla="*/ 66 h 92"/>
                  <a:gd name="T6" fmla="*/ 10 w 81"/>
                  <a:gd name="T7" fmla="*/ 73 h 92"/>
                  <a:gd name="T8" fmla="*/ 15 w 81"/>
                  <a:gd name="T9" fmla="*/ 78 h 92"/>
                  <a:gd name="T10" fmla="*/ 20 w 81"/>
                  <a:gd name="T11" fmla="*/ 84 h 92"/>
                  <a:gd name="T12" fmla="*/ 26 w 81"/>
                  <a:gd name="T13" fmla="*/ 88 h 92"/>
                  <a:gd name="T14" fmla="*/ 33 w 81"/>
                  <a:gd name="T15" fmla="*/ 90 h 92"/>
                  <a:gd name="T16" fmla="*/ 39 w 81"/>
                  <a:gd name="T17" fmla="*/ 92 h 92"/>
                  <a:gd name="T18" fmla="*/ 47 w 81"/>
                  <a:gd name="T19" fmla="*/ 90 h 92"/>
                  <a:gd name="T20" fmla="*/ 49 w 81"/>
                  <a:gd name="T21" fmla="*/ 90 h 92"/>
                  <a:gd name="T22" fmla="*/ 49 w 81"/>
                  <a:gd name="T23" fmla="*/ 90 h 92"/>
                  <a:gd name="T24" fmla="*/ 56 w 81"/>
                  <a:gd name="T25" fmla="*/ 89 h 92"/>
                  <a:gd name="T26" fmla="*/ 62 w 81"/>
                  <a:gd name="T27" fmla="*/ 86 h 92"/>
                  <a:gd name="T28" fmla="*/ 69 w 81"/>
                  <a:gd name="T29" fmla="*/ 81 h 92"/>
                  <a:gd name="T30" fmla="*/ 73 w 81"/>
                  <a:gd name="T31" fmla="*/ 77 h 92"/>
                  <a:gd name="T32" fmla="*/ 77 w 81"/>
                  <a:gd name="T33" fmla="*/ 70 h 92"/>
                  <a:gd name="T34" fmla="*/ 80 w 81"/>
                  <a:gd name="T35" fmla="*/ 63 h 92"/>
                  <a:gd name="T36" fmla="*/ 81 w 81"/>
                  <a:gd name="T37" fmla="*/ 56 h 92"/>
                  <a:gd name="T38" fmla="*/ 81 w 81"/>
                  <a:gd name="T39" fmla="*/ 48 h 92"/>
                  <a:gd name="T40" fmla="*/ 76 w 81"/>
                  <a:gd name="T41" fmla="*/ 13 h 92"/>
                  <a:gd name="T42" fmla="*/ 76 w 81"/>
                  <a:gd name="T43" fmla="*/ 13 h 92"/>
                  <a:gd name="T44" fmla="*/ 75 w 81"/>
                  <a:gd name="T45" fmla="*/ 8 h 92"/>
                  <a:gd name="T46" fmla="*/ 72 w 81"/>
                  <a:gd name="T47" fmla="*/ 2 h 92"/>
                  <a:gd name="T48" fmla="*/ 68 w 81"/>
                  <a:gd name="T49" fmla="*/ 1 h 92"/>
                  <a:gd name="T50" fmla="*/ 64 w 81"/>
                  <a:gd name="T51" fmla="*/ 0 h 92"/>
                  <a:gd name="T52" fmla="*/ 51 w 81"/>
                  <a:gd name="T53" fmla="*/ 0 h 92"/>
                  <a:gd name="T54" fmla="*/ 37 w 81"/>
                  <a:gd name="T55" fmla="*/ 2 h 92"/>
                  <a:gd name="T56" fmla="*/ 35 w 81"/>
                  <a:gd name="T57" fmla="*/ 2 h 92"/>
                  <a:gd name="T58" fmla="*/ 35 w 81"/>
                  <a:gd name="T59" fmla="*/ 2 h 92"/>
                  <a:gd name="T60" fmla="*/ 22 w 81"/>
                  <a:gd name="T61" fmla="*/ 4 h 92"/>
                  <a:gd name="T62" fmla="*/ 10 w 81"/>
                  <a:gd name="T63" fmla="*/ 6 h 92"/>
                  <a:gd name="T64" fmla="*/ 5 w 81"/>
                  <a:gd name="T65" fmla="*/ 9 h 92"/>
                  <a:gd name="T66" fmla="*/ 3 w 81"/>
                  <a:gd name="T67" fmla="*/ 12 h 92"/>
                  <a:gd name="T68" fmla="*/ 0 w 81"/>
                  <a:gd name="T69" fmla="*/ 17 h 92"/>
                  <a:gd name="T70" fmla="*/ 0 w 81"/>
                  <a:gd name="T71" fmla="*/ 24 h 92"/>
                  <a:gd name="T72" fmla="*/ 5 w 81"/>
                  <a:gd name="T73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224" name="Freeform 103"/>
              <p:cNvSpPr/>
              <p:nvPr/>
            </p:nvSpPr>
            <p:spPr bwMode="auto">
              <a:xfrm>
                <a:off x="2752726" y="4394200"/>
                <a:ext cx="149225" cy="142875"/>
              </a:xfrm>
              <a:custGeom>
                <a:avLst/>
                <a:gdLst>
                  <a:gd name="T0" fmla="*/ 11 w 94"/>
                  <a:gd name="T1" fmla="*/ 90 h 90"/>
                  <a:gd name="T2" fmla="*/ 94 w 94"/>
                  <a:gd name="T3" fmla="*/ 80 h 90"/>
                  <a:gd name="T4" fmla="*/ 84 w 94"/>
                  <a:gd name="T5" fmla="*/ 0 h 90"/>
                  <a:gd name="T6" fmla="*/ 0 w 94"/>
                  <a:gd name="T7" fmla="*/ 11 h 90"/>
                  <a:gd name="T8" fmla="*/ 11 w 94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225" name="Freeform 104"/>
              <p:cNvSpPr/>
              <p:nvPr/>
            </p:nvSpPr>
            <p:spPr bwMode="auto">
              <a:xfrm>
                <a:off x="2868613" y="4933950"/>
                <a:ext cx="44450" cy="55563"/>
              </a:xfrm>
              <a:custGeom>
                <a:avLst/>
                <a:gdLst>
                  <a:gd name="T0" fmla="*/ 28 w 28"/>
                  <a:gd name="T1" fmla="*/ 2 h 35"/>
                  <a:gd name="T2" fmla="*/ 28 w 28"/>
                  <a:gd name="T3" fmla="*/ 2 h 35"/>
                  <a:gd name="T4" fmla="*/ 27 w 28"/>
                  <a:gd name="T5" fmla="*/ 14 h 35"/>
                  <a:gd name="T6" fmla="*/ 21 w 28"/>
                  <a:gd name="T7" fmla="*/ 31 h 35"/>
                  <a:gd name="T8" fmla="*/ 21 w 28"/>
                  <a:gd name="T9" fmla="*/ 31 h 35"/>
                  <a:gd name="T10" fmla="*/ 20 w 28"/>
                  <a:gd name="T11" fmla="*/ 35 h 35"/>
                  <a:gd name="T12" fmla="*/ 19 w 28"/>
                  <a:gd name="T13" fmla="*/ 35 h 35"/>
                  <a:gd name="T14" fmla="*/ 16 w 28"/>
                  <a:gd name="T15" fmla="*/ 35 h 35"/>
                  <a:gd name="T16" fmla="*/ 13 w 28"/>
                  <a:gd name="T17" fmla="*/ 32 h 35"/>
                  <a:gd name="T18" fmla="*/ 11 w 28"/>
                  <a:gd name="T19" fmla="*/ 27 h 35"/>
                  <a:gd name="T20" fmla="*/ 0 w 28"/>
                  <a:gd name="T21" fmla="*/ 8 h 35"/>
                  <a:gd name="T22" fmla="*/ 0 w 28"/>
                  <a:gd name="T23" fmla="*/ 8 h 35"/>
                  <a:gd name="T24" fmla="*/ 3 w 28"/>
                  <a:gd name="T25" fmla="*/ 5 h 35"/>
                  <a:gd name="T26" fmla="*/ 8 w 28"/>
                  <a:gd name="T27" fmla="*/ 2 h 35"/>
                  <a:gd name="T28" fmla="*/ 12 w 28"/>
                  <a:gd name="T29" fmla="*/ 1 h 35"/>
                  <a:gd name="T30" fmla="*/ 16 w 28"/>
                  <a:gd name="T31" fmla="*/ 0 h 35"/>
                  <a:gd name="T32" fmla="*/ 23 w 28"/>
                  <a:gd name="T33" fmla="*/ 0 h 35"/>
                  <a:gd name="T34" fmla="*/ 28 w 28"/>
                  <a:gd name="T35" fmla="*/ 2 h 35"/>
                  <a:gd name="T36" fmla="*/ 28 w 28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grpSp>
          <p:nvGrpSpPr>
            <p:cNvPr id="18" name="组合 215"/>
            <p:cNvGrpSpPr/>
            <p:nvPr/>
          </p:nvGrpSpPr>
          <p:grpSpPr bwMode="auto">
            <a:xfrm>
              <a:off x="1186745" y="5034451"/>
              <a:ext cx="1414279" cy="1541820"/>
              <a:chOff x="2143126" y="4930775"/>
              <a:chExt cx="1414463" cy="1541463"/>
            </a:xfrm>
          </p:grpSpPr>
          <p:sp>
            <p:nvSpPr>
              <p:cNvPr id="124" name="Freeform 5"/>
              <p:cNvSpPr/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2147483646 w 891"/>
                  <a:gd name="T1" fmla="*/ 2147483646 h 792"/>
                  <a:gd name="T2" fmla="*/ 2147483646 w 891"/>
                  <a:gd name="T3" fmla="*/ 2147483646 h 792"/>
                  <a:gd name="T4" fmla="*/ 2147483646 w 891"/>
                  <a:gd name="T5" fmla="*/ 2147483646 h 792"/>
                  <a:gd name="T6" fmla="*/ 2147483646 w 891"/>
                  <a:gd name="T7" fmla="*/ 2147483646 h 792"/>
                  <a:gd name="T8" fmla="*/ 2147483646 w 891"/>
                  <a:gd name="T9" fmla="*/ 2147483646 h 792"/>
                  <a:gd name="T10" fmla="*/ 2147483646 w 891"/>
                  <a:gd name="T11" fmla="*/ 2147483646 h 792"/>
                  <a:gd name="T12" fmla="*/ 2147483646 w 891"/>
                  <a:gd name="T13" fmla="*/ 2147483646 h 792"/>
                  <a:gd name="T14" fmla="*/ 2147483646 w 891"/>
                  <a:gd name="T15" fmla="*/ 2147483646 h 792"/>
                  <a:gd name="T16" fmla="*/ 2147483646 w 891"/>
                  <a:gd name="T17" fmla="*/ 2147483646 h 792"/>
                  <a:gd name="T18" fmla="*/ 2147483646 w 891"/>
                  <a:gd name="T19" fmla="*/ 2147483646 h 792"/>
                  <a:gd name="T20" fmla="*/ 2147483646 w 891"/>
                  <a:gd name="T21" fmla="*/ 2147483646 h 792"/>
                  <a:gd name="T22" fmla="*/ 2147483646 w 891"/>
                  <a:gd name="T23" fmla="*/ 2147483646 h 792"/>
                  <a:gd name="T24" fmla="*/ 2147483646 w 891"/>
                  <a:gd name="T25" fmla="*/ 2147483646 h 792"/>
                  <a:gd name="T26" fmla="*/ 2147483646 w 891"/>
                  <a:gd name="T27" fmla="*/ 2147483646 h 792"/>
                  <a:gd name="T28" fmla="*/ 2147483646 w 891"/>
                  <a:gd name="T29" fmla="*/ 2147483646 h 792"/>
                  <a:gd name="T30" fmla="*/ 2147483646 w 891"/>
                  <a:gd name="T31" fmla="*/ 2147483646 h 792"/>
                  <a:gd name="T32" fmla="*/ 2147483646 w 891"/>
                  <a:gd name="T33" fmla="*/ 2147483646 h 792"/>
                  <a:gd name="T34" fmla="*/ 2147483646 w 891"/>
                  <a:gd name="T35" fmla="*/ 2147483646 h 792"/>
                  <a:gd name="T36" fmla="*/ 2147483646 w 891"/>
                  <a:gd name="T37" fmla="*/ 2147483646 h 792"/>
                  <a:gd name="T38" fmla="*/ 2147483646 w 891"/>
                  <a:gd name="T39" fmla="*/ 2147483646 h 792"/>
                  <a:gd name="T40" fmla="*/ 2147483646 w 891"/>
                  <a:gd name="T41" fmla="*/ 2147483646 h 792"/>
                  <a:gd name="T42" fmla="*/ 2147483646 w 891"/>
                  <a:gd name="T43" fmla="*/ 2147483646 h 792"/>
                  <a:gd name="T44" fmla="*/ 2147483646 w 891"/>
                  <a:gd name="T45" fmla="*/ 2147483646 h 792"/>
                  <a:gd name="T46" fmla="*/ 2147483646 w 891"/>
                  <a:gd name="T47" fmla="*/ 2147483646 h 792"/>
                  <a:gd name="T48" fmla="*/ 2147483646 w 891"/>
                  <a:gd name="T49" fmla="*/ 2147483646 h 792"/>
                  <a:gd name="T50" fmla="*/ 2147483646 w 891"/>
                  <a:gd name="T51" fmla="*/ 2147483646 h 792"/>
                  <a:gd name="T52" fmla="*/ 2147483646 w 891"/>
                  <a:gd name="T53" fmla="*/ 2147483646 h 792"/>
                  <a:gd name="T54" fmla="*/ 2147483646 w 891"/>
                  <a:gd name="T55" fmla="*/ 2147483646 h 792"/>
                  <a:gd name="T56" fmla="*/ 2147483646 w 891"/>
                  <a:gd name="T57" fmla="*/ 2147483646 h 792"/>
                  <a:gd name="T58" fmla="*/ 0 w 891"/>
                  <a:gd name="T59" fmla="*/ 0 h 792"/>
                  <a:gd name="T60" fmla="*/ 2147483646 w 891"/>
                  <a:gd name="T61" fmla="*/ 2147483646 h 792"/>
                  <a:gd name="T62" fmla="*/ 2147483646 w 891"/>
                  <a:gd name="T63" fmla="*/ 2147483646 h 792"/>
                  <a:gd name="T64" fmla="*/ 2147483646 w 891"/>
                  <a:gd name="T65" fmla="*/ 2147483646 h 792"/>
                  <a:gd name="T66" fmla="*/ 2147483646 w 891"/>
                  <a:gd name="T67" fmla="*/ 2147483646 h 792"/>
                  <a:gd name="T68" fmla="*/ 2147483646 w 891"/>
                  <a:gd name="T69" fmla="*/ 2147483646 h 792"/>
                  <a:gd name="T70" fmla="*/ 2147483646 w 891"/>
                  <a:gd name="T71" fmla="*/ 2147483646 h 792"/>
                  <a:gd name="T72" fmla="*/ 2147483646 w 891"/>
                  <a:gd name="T73" fmla="*/ 2147483646 h 792"/>
                  <a:gd name="T74" fmla="*/ 2147483646 w 891"/>
                  <a:gd name="T75" fmla="*/ 2147483646 h 792"/>
                  <a:gd name="T76" fmla="*/ 2147483646 w 891"/>
                  <a:gd name="T77" fmla="*/ 2147483646 h 792"/>
                  <a:gd name="T78" fmla="*/ 2147483646 w 891"/>
                  <a:gd name="T79" fmla="*/ 2147483646 h 792"/>
                  <a:gd name="T80" fmla="*/ 2147483646 w 891"/>
                  <a:gd name="T81" fmla="*/ 2147483646 h 792"/>
                  <a:gd name="T82" fmla="*/ 2147483646 w 891"/>
                  <a:gd name="T83" fmla="*/ 2147483646 h 792"/>
                  <a:gd name="T84" fmla="*/ 2147483646 w 891"/>
                  <a:gd name="T85" fmla="*/ 2147483646 h 792"/>
                  <a:gd name="T86" fmla="*/ 2147483646 w 891"/>
                  <a:gd name="T87" fmla="*/ 2147483646 h 792"/>
                  <a:gd name="T88" fmla="*/ 2147483646 w 891"/>
                  <a:gd name="T89" fmla="*/ 2147483646 h 792"/>
                  <a:gd name="T90" fmla="*/ 2147483646 w 891"/>
                  <a:gd name="T91" fmla="*/ 2147483646 h 792"/>
                  <a:gd name="T92" fmla="*/ 2147483646 w 891"/>
                  <a:gd name="T93" fmla="*/ 2147483646 h 792"/>
                  <a:gd name="T94" fmla="*/ 2147483646 w 891"/>
                  <a:gd name="T95" fmla="*/ 2147483646 h 792"/>
                  <a:gd name="T96" fmla="*/ 2147483646 w 891"/>
                  <a:gd name="T97" fmla="*/ 2147483646 h 792"/>
                  <a:gd name="T98" fmla="*/ 2147483646 w 891"/>
                  <a:gd name="T99" fmla="*/ 2147483646 h 792"/>
                  <a:gd name="T100" fmla="*/ 2147483646 w 891"/>
                  <a:gd name="T101" fmla="*/ 2147483646 h 792"/>
                  <a:gd name="T102" fmla="*/ 2147483646 w 891"/>
                  <a:gd name="T103" fmla="*/ 2147483646 h 792"/>
                  <a:gd name="T104" fmla="*/ 2147483646 w 891"/>
                  <a:gd name="T105" fmla="*/ 2147483646 h 792"/>
                  <a:gd name="T106" fmla="*/ 2147483646 w 891"/>
                  <a:gd name="T107" fmla="*/ 2147483646 h 792"/>
                  <a:gd name="T108" fmla="*/ 2147483646 w 891"/>
                  <a:gd name="T109" fmla="*/ 2147483646 h 792"/>
                  <a:gd name="T110" fmla="*/ 2147483646 w 891"/>
                  <a:gd name="T111" fmla="*/ 2147483646 h 792"/>
                  <a:gd name="T112" fmla="*/ 2147483646 w 891"/>
                  <a:gd name="T113" fmla="*/ 2147483646 h 792"/>
                  <a:gd name="T114" fmla="*/ 2147483646 w 891"/>
                  <a:gd name="T115" fmla="*/ 2147483646 h 792"/>
                  <a:gd name="T116" fmla="*/ 2147483646 w 891"/>
                  <a:gd name="T117" fmla="*/ 2147483646 h 792"/>
                  <a:gd name="T118" fmla="*/ 2147483646 w 891"/>
                  <a:gd name="T119" fmla="*/ 2147483646 h 792"/>
                  <a:gd name="T120" fmla="*/ 2147483646 w 891"/>
                  <a:gd name="T121" fmla="*/ 2147483646 h 792"/>
                  <a:gd name="T122" fmla="*/ 2147483646 w 891"/>
                  <a:gd name="T123" fmla="*/ 2147483646 h 79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6"/>
              <p:cNvSpPr/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2147483646 w 252"/>
                  <a:gd name="T1" fmla="*/ 2147483646 h 792"/>
                  <a:gd name="T2" fmla="*/ 2147483646 w 252"/>
                  <a:gd name="T3" fmla="*/ 2147483646 h 792"/>
                  <a:gd name="T4" fmla="*/ 2147483646 w 252"/>
                  <a:gd name="T5" fmla="*/ 2147483646 h 792"/>
                  <a:gd name="T6" fmla="*/ 2147483646 w 252"/>
                  <a:gd name="T7" fmla="*/ 2147483646 h 792"/>
                  <a:gd name="T8" fmla="*/ 2147483646 w 252"/>
                  <a:gd name="T9" fmla="*/ 2147483646 h 792"/>
                  <a:gd name="T10" fmla="*/ 2147483646 w 252"/>
                  <a:gd name="T11" fmla="*/ 2147483646 h 792"/>
                  <a:gd name="T12" fmla="*/ 2147483646 w 252"/>
                  <a:gd name="T13" fmla="*/ 2147483646 h 792"/>
                  <a:gd name="T14" fmla="*/ 2147483646 w 252"/>
                  <a:gd name="T15" fmla="*/ 2147483646 h 792"/>
                  <a:gd name="T16" fmla="*/ 2147483646 w 252"/>
                  <a:gd name="T17" fmla="*/ 2147483646 h 792"/>
                  <a:gd name="T18" fmla="*/ 2147483646 w 252"/>
                  <a:gd name="T19" fmla="*/ 2147483646 h 792"/>
                  <a:gd name="T20" fmla="*/ 2147483646 w 252"/>
                  <a:gd name="T21" fmla="*/ 2147483646 h 792"/>
                  <a:gd name="T22" fmla="*/ 2147483646 w 252"/>
                  <a:gd name="T23" fmla="*/ 2147483646 h 792"/>
                  <a:gd name="T24" fmla="*/ 2147483646 w 252"/>
                  <a:gd name="T25" fmla="*/ 2147483646 h 792"/>
                  <a:gd name="T26" fmla="*/ 2147483646 w 252"/>
                  <a:gd name="T27" fmla="*/ 2147483646 h 792"/>
                  <a:gd name="T28" fmla="*/ 2147483646 w 252"/>
                  <a:gd name="T29" fmla="*/ 2147483646 h 792"/>
                  <a:gd name="T30" fmla="*/ 2147483646 w 252"/>
                  <a:gd name="T31" fmla="*/ 2147483646 h 792"/>
                  <a:gd name="T32" fmla="*/ 2147483646 w 252"/>
                  <a:gd name="T33" fmla="*/ 2147483646 h 792"/>
                  <a:gd name="T34" fmla="*/ 2147483646 w 252"/>
                  <a:gd name="T35" fmla="*/ 2147483646 h 792"/>
                  <a:gd name="T36" fmla="*/ 2147483646 w 252"/>
                  <a:gd name="T37" fmla="*/ 2147483646 h 792"/>
                  <a:gd name="T38" fmla="*/ 2147483646 w 252"/>
                  <a:gd name="T39" fmla="*/ 2147483646 h 792"/>
                  <a:gd name="T40" fmla="*/ 2147483646 w 252"/>
                  <a:gd name="T41" fmla="*/ 2147483646 h 792"/>
                  <a:gd name="T42" fmla="*/ 2147483646 w 252"/>
                  <a:gd name="T43" fmla="*/ 2147483646 h 792"/>
                  <a:gd name="T44" fmla="*/ 2147483646 w 252"/>
                  <a:gd name="T45" fmla="*/ 2147483646 h 792"/>
                  <a:gd name="T46" fmla="*/ 2147483646 w 252"/>
                  <a:gd name="T47" fmla="*/ 2147483646 h 792"/>
                  <a:gd name="T48" fmla="*/ 2147483646 w 252"/>
                  <a:gd name="T49" fmla="*/ 0 h 792"/>
                  <a:gd name="T50" fmla="*/ 2147483646 w 252"/>
                  <a:gd name="T51" fmla="*/ 2147483646 h 792"/>
                  <a:gd name="T52" fmla="*/ 2147483646 w 252"/>
                  <a:gd name="T53" fmla="*/ 2147483646 h 792"/>
                  <a:gd name="T54" fmla="*/ 2147483646 w 252"/>
                  <a:gd name="T55" fmla="*/ 2147483646 h 792"/>
                  <a:gd name="T56" fmla="*/ 2147483646 w 252"/>
                  <a:gd name="T57" fmla="*/ 2147483646 h 792"/>
                  <a:gd name="T58" fmla="*/ 2147483646 w 252"/>
                  <a:gd name="T59" fmla="*/ 2147483646 h 792"/>
                  <a:gd name="T60" fmla="*/ 2147483646 w 252"/>
                  <a:gd name="T61" fmla="*/ 2147483646 h 792"/>
                  <a:gd name="T62" fmla="*/ 2147483646 w 252"/>
                  <a:gd name="T63" fmla="*/ 2147483646 h 792"/>
                  <a:gd name="T64" fmla="*/ 2147483646 w 252"/>
                  <a:gd name="T65" fmla="*/ 2147483646 h 792"/>
                  <a:gd name="T66" fmla="*/ 2147483646 w 252"/>
                  <a:gd name="T67" fmla="*/ 2147483646 h 792"/>
                  <a:gd name="T68" fmla="*/ 2147483646 w 252"/>
                  <a:gd name="T69" fmla="*/ 2147483646 h 792"/>
                  <a:gd name="T70" fmla="*/ 2147483646 w 252"/>
                  <a:gd name="T71" fmla="*/ 2147483646 h 792"/>
                  <a:gd name="T72" fmla="*/ 2147483646 w 252"/>
                  <a:gd name="T73" fmla="*/ 2147483646 h 792"/>
                  <a:gd name="T74" fmla="*/ 2147483646 w 252"/>
                  <a:gd name="T75" fmla="*/ 2147483646 h 792"/>
                  <a:gd name="T76" fmla="*/ 2147483646 w 252"/>
                  <a:gd name="T77" fmla="*/ 2147483646 h 792"/>
                  <a:gd name="T78" fmla="*/ 2147483646 w 252"/>
                  <a:gd name="T79" fmla="*/ 2147483646 h 792"/>
                  <a:gd name="T80" fmla="*/ 2147483646 w 252"/>
                  <a:gd name="T81" fmla="*/ 2147483646 h 792"/>
                  <a:gd name="T82" fmla="*/ 2147483646 w 252"/>
                  <a:gd name="T83" fmla="*/ 2147483646 h 792"/>
                  <a:gd name="T84" fmla="*/ 2147483646 w 252"/>
                  <a:gd name="T85" fmla="*/ 2147483646 h 792"/>
                  <a:gd name="T86" fmla="*/ 2147483646 w 252"/>
                  <a:gd name="T87" fmla="*/ 2147483646 h 792"/>
                  <a:gd name="T88" fmla="*/ 2147483646 w 252"/>
                  <a:gd name="T89" fmla="*/ 2147483646 h 792"/>
                  <a:gd name="T90" fmla="*/ 2147483646 w 252"/>
                  <a:gd name="T91" fmla="*/ 2147483646 h 792"/>
                  <a:gd name="T92" fmla="*/ 2147483646 w 252"/>
                  <a:gd name="T93" fmla="*/ 2147483646 h 792"/>
                  <a:gd name="T94" fmla="*/ 2147483646 w 252"/>
                  <a:gd name="T95" fmla="*/ 2147483646 h 792"/>
                  <a:gd name="T96" fmla="*/ 2147483646 w 252"/>
                  <a:gd name="T97" fmla="*/ 2147483646 h 792"/>
                  <a:gd name="T98" fmla="*/ 2147483646 w 252"/>
                  <a:gd name="T99" fmla="*/ 2147483646 h 792"/>
                  <a:gd name="T100" fmla="*/ 2147483646 w 252"/>
                  <a:gd name="T101" fmla="*/ 2147483646 h 7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close/>
                  </a:path>
                </a:pathLst>
              </a:custGeom>
              <a:solidFill>
                <a:srgbClr val="B1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Freeform 7"/>
              <p:cNvSpPr/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2147483646 w 203"/>
                  <a:gd name="T1" fmla="*/ 0 h 89"/>
                  <a:gd name="T2" fmla="*/ 2147483646 w 203"/>
                  <a:gd name="T3" fmla="*/ 0 h 89"/>
                  <a:gd name="T4" fmla="*/ 2147483646 w 203"/>
                  <a:gd name="T5" fmla="*/ 2147483646 h 89"/>
                  <a:gd name="T6" fmla="*/ 2147483646 w 203"/>
                  <a:gd name="T7" fmla="*/ 2147483646 h 89"/>
                  <a:gd name="T8" fmla="*/ 2147483646 w 203"/>
                  <a:gd name="T9" fmla="*/ 2147483646 h 89"/>
                  <a:gd name="T10" fmla="*/ 2147483646 w 203"/>
                  <a:gd name="T11" fmla="*/ 2147483646 h 89"/>
                  <a:gd name="T12" fmla="*/ 2147483646 w 203"/>
                  <a:gd name="T13" fmla="*/ 2147483646 h 89"/>
                  <a:gd name="T14" fmla="*/ 2147483646 w 203"/>
                  <a:gd name="T15" fmla="*/ 2147483646 h 89"/>
                  <a:gd name="T16" fmla="*/ 2147483646 w 203"/>
                  <a:gd name="T17" fmla="*/ 2147483646 h 89"/>
                  <a:gd name="T18" fmla="*/ 2147483646 w 203"/>
                  <a:gd name="T19" fmla="*/ 2147483646 h 89"/>
                  <a:gd name="T20" fmla="*/ 2147483646 w 203"/>
                  <a:gd name="T21" fmla="*/ 2147483646 h 89"/>
                  <a:gd name="T22" fmla="*/ 2147483646 w 203"/>
                  <a:gd name="T23" fmla="*/ 2147483646 h 89"/>
                  <a:gd name="T24" fmla="*/ 2147483646 w 203"/>
                  <a:gd name="T25" fmla="*/ 2147483646 h 89"/>
                  <a:gd name="T26" fmla="*/ 2147483646 w 203"/>
                  <a:gd name="T27" fmla="*/ 2147483646 h 89"/>
                  <a:gd name="T28" fmla="*/ 2147483646 w 203"/>
                  <a:gd name="T29" fmla="*/ 2147483646 h 89"/>
                  <a:gd name="T30" fmla="*/ 2147483646 w 203"/>
                  <a:gd name="T31" fmla="*/ 2147483646 h 89"/>
                  <a:gd name="T32" fmla="*/ 2147483646 w 203"/>
                  <a:gd name="T33" fmla="*/ 2147483646 h 89"/>
                  <a:gd name="T34" fmla="*/ 2147483646 w 203"/>
                  <a:gd name="T35" fmla="*/ 2147483646 h 89"/>
                  <a:gd name="T36" fmla="*/ 2147483646 w 203"/>
                  <a:gd name="T37" fmla="*/ 2147483646 h 89"/>
                  <a:gd name="T38" fmla="*/ 2147483646 w 203"/>
                  <a:gd name="T39" fmla="*/ 2147483646 h 89"/>
                  <a:gd name="T40" fmla="*/ 2147483646 w 203"/>
                  <a:gd name="T41" fmla="*/ 2147483646 h 89"/>
                  <a:gd name="T42" fmla="*/ 2147483646 w 203"/>
                  <a:gd name="T43" fmla="*/ 2147483646 h 89"/>
                  <a:gd name="T44" fmla="*/ 2147483646 w 203"/>
                  <a:gd name="T45" fmla="*/ 2147483646 h 89"/>
                  <a:gd name="T46" fmla="*/ 2147483646 w 203"/>
                  <a:gd name="T47" fmla="*/ 2147483646 h 89"/>
                  <a:gd name="T48" fmla="*/ 2147483646 w 203"/>
                  <a:gd name="T49" fmla="*/ 2147483646 h 89"/>
                  <a:gd name="T50" fmla="*/ 2147483646 w 203"/>
                  <a:gd name="T51" fmla="*/ 2147483646 h 89"/>
                  <a:gd name="T52" fmla="*/ 2147483646 w 203"/>
                  <a:gd name="T53" fmla="*/ 2147483646 h 89"/>
                  <a:gd name="T54" fmla="*/ 2147483646 w 203"/>
                  <a:gd name="T55" fmla="*/ 2147483646 h 89"/>
                  <a:gd name="T56" fmla="*/ 2147483646 w 203"/>
                  <a:gd name="T57" fmla="*/ 2147483646 h 89"/>
                  <a:gd name="T58" fmla="*/ 2147483646 w 203"/>
                  <a:gd name="T59" fmla="*/ 2147483646 h 89"/>
                  <a:gd name="T60" fmla="*/ 2147483646 w 203"/>
                  <a:gd name="T61" fmla="*/ 2147483646 h 89"/>
                  <a:gd name="T62" fmla="*/ 2147483646 w 203"/>
                  <a:gd name="T63" fmla="*/ 2147483646 h 89"/>
                  <a:gd name="T64" fmla="*/ 0 w 203"/>
                  <a:gd name="T65" fmla="*/ 2147483646 h 89"/>
                  <a:gd name="T66" fmla="*/ 0 w 203"/>
                  <a:gd name="T67" fmla="*/ 2147483646 h 89"/>
                  <a:gd name="T68" fmla="*/ 0 w 203"/>
                  <a:gd name="T69" fmla="*/ 2147483646 h 89"/>
                  <a:gd name="T70" fmla="*/ 0 w 203"/>
                  <a:gd name="T71" fmla="*/ 2147483646 h 89"/>
                  <a:gd name="T72" fmla="*/ 2147483646 w 203"/>
                  <a:gd name="T73" fmla="*/ 2147483646 h 89"/>
                  <a:gd name="T74" fmla="*/ 2147483646 w 203"/>
                  <a:gd name="T75" fmla="*/ 2147483646 h 89"/>
                  <a:gd name="T76" fmla="*/ 2147483646 w 203"/>
                  <a:gd name="T77" fmla="*/ 2147483646 h 89"/>
                  <a:gd name="T78" fmla="*/ 2147483646 w 203"/>
                  <a:gd name="T79" fmla="*/ 2147483646 h 89"/>
                  <a:gd name="T80" fmla="*/ 2147483646 w 203"/>
                  <a:gd name="T81" fmla="*/ 2147483646 h 89"/>
                  <a:gd name="T82" fmla="*/ 2147483646 w 203"/>
                  <a:gd name="T83" fmla="*/ 2147483646 h 89"/>
                  <a:gd name="T84" fmla="*/ 2147483646 w 203"/>
                  <a:gd name="T85" fmla="*/ 2147483646 h 89"/>
                  <a:gd name="T86" fmla="*/ 2147483646 w 203"/>
                  <a:gd name="T87" fmla="*/ 2147483646 h 89"/>
                  <a:gd name="T88" fmla="*/ 2147483646 w 203"/>
                  <a:gd name="T89" fmla="*/ 0 h 89"/>
                  <a:gd name="T90" fmla="*/ 2147483646 w 203"/>
                  <a:gd name="T91" fmla="*/ 0 h 8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Freeform 8"/>
              <p:cNvSpPr/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2147483646 w 355"/>
                  <a:gd name="T1" fmla="*/ 0 h 99"/>
                  <a:gd name="T2" fmla="*/ 2147483646 w 355"/>
                  <a:gd name="T3" fmla="*/ 0 h 99"/>
                  <a:gd name="T4" fmla="*/ 2147483646 w 355"/>
                  <a:gd name="T5" fmla="*/ 2147483646 h 99"/>
                  <a:gd name="T6" fmla="*/ 2147483646 w 355"/>
                  <a:gd name="T7" fmla="*/ 2147483646 h 99"/>
                  <a:gd name="T8" fmla="*/ 2147483646 w 355"/>
                  <a:gd name="T9" fmla="*/ 2147483646 h 99"/>
                  <a:gd name="T10" fmla="*/ 2147483646 w 355"/>
                  <a:gd name="T11" fmla="*/ 2147483646 h 99"/>
                  <a:gd name="T12" fmla="*/ 2147483646 w 355"/>
                  <a:gd name="T13" fmla="*/ 2147483646 h 99"/>
                  <a:gd name="T14" fmla="*/ 2147483646 w 355"/>
                  <a:gd name="T15" fmla="*/ 2147483646 h 99"/>
                  <a:gd name="T16" fmla="*/ 2147483646 w 355"/>
                  <a:gd name="T17" fmla="*/ 2147483646 h 99"/>
                  <a:gd name="T18" fmla="*/ 2147483646 w 355"/>
                  <a:gd name="T19" fmla="*/ 2147483646 h 99"/>
                  <a:gd name="T20" fmla="*/ 2147483646 w 355"/>
                  <a:gd name="T21" fmla="*/ 2147483646 h 99"/>
                  <a:gd name="T22" fmla="*/ 2147483646 w 355"/>
                  <a:gd name="T23" fmla="*/ 2147483646 h 99"/>
                  <a:gd name="T24" fmla="*/ 2147483646 w 355"/>
                  <a:gd name="T25" fmla="*/ 2147483646 h 99"/>
                  <a:gd name="T26" fmla="*/ 2147483646 w 355"/>
                  <a:gd name="T27" fmla="*/ 2147483646 h 99"/>
                  <a:gd name="T28" fmla="*/ 2147483646 w 355"/>
                  <a:gd name="T29" fmla="*/ 2147483646 h 99"/>
                  <a:gd name="T30" fmla="*/ 2147483646 w 355"/>
                  <a:gd name="T31" fmla="*/ 2147483646 h 99"/>
                  <a:gd name="T32" fmla="*/ 2147483646 w 355"/>
                  <a:gd name="T33" fmla="*/ 2147483646 h 99"/>
                  <a:gd name="T34" fmla="*/ 2147483646 w 355"/>
                  <a:gd name="T35" fmla="*/ 2147483646 h 99"/>
                  <a:gd name="T36" fmla="*/ 2147483646 w 355"/>
                  <a:gd name="T37" fmla="*/ 2147483646 h 99"/>
                  <a:gd name="T38" fmla="*/ 2147483646 w 355"/>
                  <a:gd name="T39" fmla="*/ 2147483646 h 99"/>
                  <a:gd name="T40" fmla="*/ 2147483646 w 355"/>
                  <a:gd name="T41" fmla="*/ 2147483646 h 99"/>
                  <a:gd name="T42" fmla="*/ 2147483646 w 355"/>
                  <a:gd name="T43" fmla="*/ 2147483646 h 99"/>
                  <a:gd name="T44" fmla="*/ 2147483646 w 355"/>
                  <a:gd name="T45" fmla="*/ 2147483646 h 99"/>
                  <a:gd name="T46" fmla="*/ 2147483646 w 355"/>
                  <a:gd name="T47" fmla="*/ 2147483646 h 99"/>
                  <a:gd name="T48" fmla="*/ 2147483646 w 355"/>
                  <a:gd name="T49" fmla="*/ 2147483646 h 99"/>
                  <a:gd name="T50" fmla="*/ 2147483646 w 355"/>
                  <a:gd name="T51" fmla="*/ 2147483646 h 99"/>
                  <a:gd name="T52" fmla="*/ 2147483646 w 355"/>
                  <a:gd name="T53" fmla="*/ 2147483646 h 99"/>
                  <a:gd name="T54" fmla="*/ 2147483646 w 355"/>
                  <a:gd name="T55" fmla="*/ 2147483646 h 99"/>
                  <a:gd name="T56" fmla="*/ 2147483646 w 355"/>
                  <a:gd name="T57" fmla="*/ 2147483646 h 99"/>
                  <a:gd name="T58" fmla="*/ 2147483646 w 355"/>
                  <a:gd name="T59" fmla="*/ 2147483646 h 99"/>
                  <a:gd name="T60" fmla="*/ 2147483646 w 355"/>
                  <a:gd name="T61" fmla="*/ 2147483646 h 99"/>
                  <a:gd name="T62" fmla="*/ 2147483646 w 355"/>
                  <a:gd name="T63" fmla="*/ 2147483646 h 99"/>
                  <a:gd name="T64" fmla="*/ 2147483646 w 355"/>
                  <a:gd name="T65" fmla="*/ 2147483646 h 99"/>
                  <a:gd name="T66" fmla="*/ 2147483646 w 355"/>
                  <a:gd name="T67" fmla="*/ 2147483646 h 99"/>
                  <a:gd name="T68" fmla="*/ 2147483646 w 355"/>
                  <a:gd name="T69" fmla="*/ 2147483646 h 99"/>
                  <a:gd name="T70" fmla="*/ 2147483646 w 355"/>
                  <a:gd name="T71" fmla="*/ 2147483646 h 99"/>
                  <a:gd name="T72" fmla="*/ 0 w 355"/>
                  <a:gd name="T73" fmla="*/ 2147483646 h 99"/>
                  <a:gd name="T74" fmla="*/ 0 w 355"/>
                  <a:gd name="T75" fmla="*/ 2147483646 h 99"/>
                  <a:gd name="T76" fmla="*/ 2147483646 w 355"/>
                  <a:gd name="T77" fmla="*/ 2147483646 h 99"/>
                  <a:gd name="T78" fmla="*/ 2147483646 w 355"/>
                  <a:gd name="T79" fmla="*/ 2147483646 h 99"/>
                  <a:gd name="T80" fmla="*/ 2147483646 w 355"/>
                  <a:gd name="T81" fmla="*/ 2147483646 h 99"/>
                  <a:gd name="T82" fmla="*/ 2147483646 w 355"/>
                  <a:gd name="T83" fmla="*/ 2147483646 h 99"/>
                  <a:gd name="T84" fmla="*/ 2147483646 w 355"/>
                  <a:gd name="T85" fmla="*/ 2147483646 h 99"/>
                  <a:gd name="T86" fmla="*/ 2147483646 w 355"/>
                  <a:gd name="T87" fmla="*/ 2147483646 h 99"/>
                  <a:gd name="T88" fmla="*/ 2147483646 w 355"/>
                  <a:gd name="T89" fmla="*/ 2147483646 h 99"/>
                  <a:gd name="T90" fmla="*/ 2147483646 w 355"/>
                  <a:gd name="T91" fmla="*/ 2147483646 h 99"/>
                  <a:gd name="T92" fmla="*/ 2147483646 w 355"/>
                  <a:gd name="T93" fmla="*/ 2147483646 h 99"/>
                  <a:gd name="T94" fmla="*/ 2147483646 w 355"/>
                  <a:gd name="T95" fmla="*/ 2147483646 h 99"/>
                  <a:gd name="T96" fmla="*/ 2147483646 w 355"/>
                  <a:gd name="T97" fmla="*/ 0 h 99"/>
                  <a:gd name="T98" fmla="*/ 2147483646 w 355"/>
                  <a:gd name="T99" fmla="*/ 0 h 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9"/>
              <p:cNvSpPr/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2147483646 w 450"/>
                  <a:gd name="T1" fmla="*/ 2147483646 h 37"/>
                  <a:gd name="T2" fmla="*/ 2147483646 w 450"/>
                  <a:gd name="T3" fmla="*/ 2147483646 h 37"/>
                  <a:gd name="T4" fmla="*/ 2147483646 w 450"/>
                  <a:gd name="T5" fmla="*/ 2147483646 h 37"/>
                  <a:gd name="T6" fmla="*/ 2147483646 w 450"/>
                  <a:gd name="T7" fmla="*/ 2147483646 h 37"/>
                  <a:gd name="T8" fmla="*/ 2147483646 w 450"/>
                  <a:gd name="T9" fmla="*/ 2147483646 h 37"/>
                  <a:gd name="T10" fmla="*/ 2147483646 w 450"/>
                  <a:gd name="T11" fmla="*/ 2147483646 h 37"/>
                  <a:gd name="T12" fmla="*/ 2147483646 w 450"/>
                  <a:gd name="T13" fmla="*/ 2147483646 h 37"/>
                  <a:gd name="T14" fmla="*/ 2147483646 w 450"/>
                  <a:gd name="T15" fmla="*/ 2147483646 h 37"/>
                  <a:gd name="T16" fmla="*/ 2147483646 w 450"/>
                  <a:gd name="T17" fmla="*/ 2147483646 h 37"/>
                  <a:gd name="T18" fmla="*/ 2147483646 w 450"/>
                  <a:gd name="T19" fmla="*/ 2147483646 h 37"/>
                  <a:gd name="T20" fmla="*/ 2147483646 w 450"/>
                  <a:gd name="T21" fmla="*/ 2147483646 h 37"/>
                  <a:gd name="T22" fmla="*/ 2147483646 w 450"/>
                  <a:gd name="T23" fmla="*/ 2147483646 h 37"/>
                  <a:gd name="T24" fmla="*/ 0 w 450"/>
                  <a:gd name="T25" fmla="*/ 2147483646 h 37"/>
                  <a:gd name="T26" fmla="*/ 0 w 450"/>
                  <a:gd name="T27" fmla="*/ 2147483646 h 37"/>
                  <a:gd name="T28" fmla="*/ 2147483646 w 450"/>
                  <a:gd name="T29" fmla="*/ 2147483646 h 37"/>
                  <a:gd name="T30" fmla="*/ 2147483646 w 450"/>
                  <a:gd name="T31" fmla="*/ 2147483646 h 37"/>
                  <a:gd name="T32" fmla="*/ 2147483646 w 450"/>
                  <a:gd name="T33" fmla="*/ 2147483646 h 37"/>
                  <a:gd name="T34" fmla="*/ 2147483646 w 450"/>
                  <a:gd name="T35" fmla="*/ 2147483646 h 37"/>
                  <a:gd name="T36" fmla="*/ 2147483646 w 450"/>
                  <a:gd name="T37" fmla="*/ 2147483646 h 37"/>
                  <a:gd name="T38" fmla="*/ 2147483646 w 450"/>
                  <a:gd name="T39" fmla="*/ 2147483646 h 37"/>
                  <a:gd name="T40" fmla="*/ 2147483646 w 450"/>
                  <a:gd name="T41" fmla="*/ 2147483646 h 37"/>
                  <a:gd name="T42" fmla="*/ 2147483646 w 450"/>
                  <a:gd name="T43" fmla="*/ 2147483646 h 37"/>
                  <a:gd name="T44" fmla="*/ 2147483646 w 450"/>
                  <a:gd name="T45" fmla="*/ 2147483646 h 37"/>
                  <a:gd name="T46" fmla="*/ 2147483646 w 450"/>
                  <a:gd name="T47" fmla="*/ 2147483646 h 37"/>
                  <a:gd name="T48" fmla="*/ 2147483646 w 450"/>
                  <a:gd name="T49" fmla="*/ 2147483646 h 37"/>
                  <a:gd name="T50" fmla="*/ 2147483646 w 450"/>
                  <a:gd name="T51" fmla="*/ 2147483646 h 37"/>
                  <a:gd name="T52" fmla="*/ 2147483646 w 450"/>
                  <a:gd name="T53" fmla="*/ 0 h 37"/>
                  <a:gd name="T54" fmla="*/ 2147483646 w 450"/>
                  <a:gd name="T55" fmla="*/ 0 h 37"/>
                  <a:gd name="T56" fmla="*/ 2147483646 w 450"/>
                  <a:gd name="T57" fmla="*/ 2147483646 h 37"/>
                  <a:gd name="T58" fmla="*/ 2147483646 w 450"/>
                  <a:gd name="T59" fmla="*/ 2147483646 h 37"/>
                  <a:gd name="T60" fmla="*/ 2147483646 w 450"/>
                  <a:gd name="T61" fmla="*/ 2147483646 h 37"/>
                  <a:gd name="T62" fmla="*/ 2147483646 w 450"/>
                  <a:gd name="T63" fmla="*/ 2147483646 h 37"/>
                  <a:gd name="T64" fmla="*/ 2147483646 w 450"/>
                  <a:gd name="T65" fmla="*/ 2147483646 h 37"/>
                  <a:gd name="T66" fmla="*/ 2147483646 w 450"/>
                  <a:gd name="T67" fmla="*/ 2147483646 h 37"/>
                  <a:gd name="T68" fmla="*/ 2147483646 w 450"/>
                  <a:gd name="T69" fmla="*/ 2147483646 h 37"/>
                  <a:gd name="T70" fmla="*/ 2147483646 w 450"/>
                  <a:gd name="T71" fmla="*/ 2147483646 h 37"/>
                  <a:gd name="T72" fmla="*/ 2147483646 w 450"/>
                  <a:gd name="T73" fmla="*/ 2147483646 h 37"/>
                  <a:gd name="T74" fmla="*/ 2147483646 w 450"/>
                  <a:gd name="T75" fmla="*/ 2147483646 h 37"/>
                  <a:gd name="T76" fmla="*/ 2147483646 w 450"/>
                  <a:gd name="T77" fmla="*/ 2147483646 h 37"/>
                  <a:gd name="T78" fmla="*/ 2147483646 w 450"/>
                  <a:gd name="T79" fmla="*/ 2147483646 h 3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10"/>
              <p:cNvSpPr/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2147483646 w 823"/>
                  <a:gd name="T1" fmla="*/ 2147483646 h 61"/>
                  <a:gd name="T2" fmla="*/ 2147483646 w 823"/>
                  <a:gd name="T3" fmla="*/ 0 h 61"/>
                  <a:gd name="T4" fmla="*/ 2147483646 w 823"/>
                  <a:gd name="T5" fmla="*/ 0 h 61"/>
                  <a:gd name="T6" fmla="*/ 2147483646 w 823"/>
                  <a:gd name="T7" fmla="*/ 2147483646 h 61"/>
                  <a:gd name="T8" fmla="*/ 2147483646 w 823"/>
                  <a:gd name="T9" fmla="*/ 2147483646 h 61"/>
                  <a:gd name="T10" fmla="*/ 2147483646 w 823"/>
                  <a:gd name="T11" fmla="*/ 2147483646 h 61"/>
                  <a:gd name="T12" fmla="*/ 2147483646 w 823"/>
                  <a:gd name="T13" fmla="*/ 2147483646 h 61"/>
                  <a:gd name="T14" fmla="*/ 2147483646 w 823"/>
                  <a:gd name="T15" fmla="*/ 2147483646 h 61"/>
                  <a:gd name="T16" fmla="*/ 2147483646 w 823"/>
                  <a:gd name="T17" fmla="*/ 2147483646 h 61"/>
                  <a:gd name="T18" fmla="*/ 2147483646 w 823"/>
                  <a:gd name="T19" fmla="*/ 2147483646 h 61"/>
                  <a:gd name="T20" fmla="*/ 2147483646 w 823"/>
                  <a:gd name="T21" fmla="*/ 2147483646 h 61"/>
                  <a:gd name="T22" fmla="*/ 2147483646 w 823"/>
                  <a:gd name="T23" fmla="*/ 2147483646 h 61"/>
                  <a:gd name="T24" fmla="*/ 0 w 823"/>
                  <a:gd name="T25" fmla="*/ 2147483646 h 61"/>
                  <a:gd name="T26" fmla="*/ 0 w 823"/>
                  <a:gd name="T27" fmla="*/ 2147483646 h 61"/>
                  <a:gd name="T28" fmla="*/ 2147483646 w 823"/>
                  <a:gd name="T29" fmla="*/ 2147483646 h 61"/>
                  <a:gd name="T30" fmla="*/ 2147483646 w 823"/>
                  <a:gd name="T31" fmla="*/ 2147483646 h 61"/>
                  <a:gd name="T32" fmla="*/ 2147483646 w 823"/>
                  <a:gd name="T33" fmla="*/ 2147483646 h 61"/>
                  <a:gd name="T34" fmla="*/ 2147483646 w 823"/>
                  <a:gd name="T35" fmla="*/ 2147483646 h 61"/>
                  <a:gd name="T36" fmla="*/ 2147483646 w 823"/>
                  <a:gd name="T37" fmla="*/ 2147483646 h 61"/>
                  <a:gd name="T38" fmla="*/ 2147483646 w 823"/>
                  <a:gd name="T39" fmla="*/ 2147483646 h 61"/>
                  <a:gd name="T40" fmla="*/ 2147483646 w 823"/>
                  <a:gd name="T41" fmla="*/ 2147483646 h 61"/>
                  <a:gd name="T42" fmla="*/ 2147483646 w 823"/>
                  <a:gd name="T43" fmla="*/ 2147483646 h 61"/>
                  <a:gd name="T44" fmla="*/ 2147483646 w 823"/>
                  <a:gd name="T45" fmla="*/ 2147483646 h 61"/>
                  <a:gd name="T46" fmla="*/ 2147483646 w 823"/>
                  <a:gd name="T47" fmla="*/ 2147483646 h 6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Freeform 11"/>
              <p:cNvSpPr/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2147483646 h 63"/>
                  <a:gd name="T2" fmla="*/ 2147483646 w 835"/>
                  <a:gd name="T3" fmla="*/ 0 h 63"/>
                  <a:gd name="T4" fmla="*/ 2147483646 w 835"/>
                  <a:gd name="T5" fmla="*/ 0 h 63"/>
                  <a:gd name="T6" fmla="*/ 2147483646 w 835"/>
                  <a:gd name="T7" fmla="*/ 2147483646 h 63"/>
                  <a:gd name="T8" fmla="*/ 2147483646 w 835"/>
                  <a:gd name="T9" fmla="*/ 2147483646 h 63"/>
                  <a:gd name="T10" fmla="*/ 2147483646 w 835"/>
                  <a:gd name="T11" fmla="*/ 2147483646 h 63"/>
                  <a:gd name="T12" fmla="*/ 2147483646 w 835"/>
                  <a:gd name="T13" fmla="*/ 2147483646 h 63"/>
                  <a:gd name="T14" fmla="*/ 2147483646 w 835"/>
                  <a:gd name="T15" fmla="*/ 2147483646 h 63"/>
                  <a:gd name="T16" fmla="*/ 2147483646 w 835"/>
                  <a:gd name="T17" fmla="*/ 2147483646 h 63"/>
                  <a:gd name="T18" fmla="*/ 2147483646 w 835"/>
                  <a:gd name="T19" fmla="*/ 2147483646 h 63"/>
                  <a:gd name="T20" fmla="*/ 2147483646 w 835"/>
                  <a:gd name="T21" fmla="*/ 2147483646 h 63"/>
                  <a:gd name="T22" fmla="*/ 2147483646 w 835"/>
                  <a:gd name="T23" fmla="*/ 2147483646 h 63"/>
                  <a:gd name="T24" fmla="*/ 2147483646 w 835"/>
                  <a:gd name="T25" fmla="*/ 2147483646 h 63"/>
                  <a:gd name="T26" fmla="*/ 2147483646 w 835"/>
                  <a:gd name="T27" fmla="*/ 2147483646 h 63"/>
                  <a:gd name="T28" fmla="*/ 2147483646 w 835"/>
                  <a:gd name="T29" fmla="*/ 2147483646 h 63"/>
                  <a:gd name="T30" fmla="*/ 2147483646 w 835"/>
                  <a:gd name="T31" fmla="*/ 2147483646 h 63"/>
                  <a:gd name="T32" fmla="*/ 2147483646 w 835"/>
                  <a:gd name="T33" fmla="*/ 2147483646 h 63"/>
                  <a:gd name="T34" fmla="*/ 2147483646 w 835"/>
                  <a:gd name="T35" fmla="*/ 2147483646 h 63"/>
                  <a:gd name="T36" fmla="*/ 2147483646 w 835"/>
                  <a:gd name="T37" fmla="*/ 2147483646 h 63"/>
                  <a:gd name="T38" fmla="*/ 2147483646 w 835"/>
                  <a:gd name="T39" fmla="*/ 2147483646 h 63"/>
                  <a:gd name="T40" fmla="*/ 2147483646 w 835"/>
                  <a:gd name="T41" fmla="*/ 2147483646 h 63"/>
                  <a:gd name="T42" fmla="*/ 2147483646 w 835"/>
                  <a:gd name="T43" fmla="*/ 2147483646 h 63"/>
                  <a:gd name="T44" fmla="*/ 2147483646 w 835"/>
                  <a:gd name="T45" fmla="*/ 2147483646 h 63"/>
                  <a:gd name="T46" fmla="*/ 0 w 835"/>
                  <a:gd name="T47" fmla="*/ 2147483646 h 63"/>
                  <a:gd name="T48" fmla="*/ 0 w 835"/>
                  <a:gd name="T49" fmla="*/ 2147483646 h 6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Freeform 12"/>
              <p:cNvSpPr/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2147483646 h 61"/>
                  <a:gd name="T2" fmla="*/ 2147483646 w 799"/>
                  <a:gd name="T3" fmla="*/ 0 h 61"/>
                  <a:gd name="T4" fmla="*/ 2147483646 w 799"/>
                  <a:gd name="T5" fmla="*/ 0 h 61"/>
                  <a:gd name="T6" fmla="*/ 2147483646 w 799"/>
                  <a:gd name="T7" fmla="*/ 2147483646 h 61"/>
                  <a:gd name="T8" fmla="*/ 2147483646 w 799"/>
                  <a:gd name="T9" fmla="*/ 2147483646 h 61"/>
                  <a:gd name="T10" fmla="*/ 2147483646 w 799"/>
                  <a:gd name="T11" fmla="*/ 2147483646 h 61"/>
                  <a:gd name="T12" fmla="*/ 2147483646 w 799"/>
                  <a:gd name="T13" fmla="*/ 2147483646 h 61"/>
                  <a:gd name="T14" fmla="*/ 2147483646 w 799"/>
                  <a:gd name="T15" fmla="*/ 2147483646 h 61"/>
                  <a:gd name="T16" fmla="*/ 2147483646 w 799"/>
                  <a:gd name="T17" fmla="*/ 2147483646 h 61"/>
                  <a:gd name="T18" fmla="*/ 2147483646 w 799"/>
                  <a:gd name="T19" fmla="*/ 2147483646 h 61"/>
                  <a:gd name="T20" fmla="*/ 2147483646 w 799"/>
                  <a:gd name="T21" fmla="*/ 2147483646 h 61"/>
                  <a:gd name="T22" fmla="*/ 2147483646 w 799"/>
                  <a:gd name="T23" fmla="*/ 2147483646 h 61"/>
                  <a:gd name="T24" fmla="*/ 2147483646 w 799"/>
                  <a:gd name="T25" fmla="*/ 2147483646 h 61"/>
                  <a:gd name="T26" fmla="*/ 0 w 799"/>
                  <a:gd name="T27" fmla="*/ 2147483646 h 61"/>
                  <a:gd name="T28" fmla="*/ 0 w 799"/>
                  <a:gd name="T29" fmla="*/ 2147483646 h 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Freeform 13"/>
              <p:cNvSpPr/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2147483646 w 810"/>
                  <a:gd name="T1" fmla="*/ 2147483646 h 61"/>
                  <a:gd name="T2" fmla="*/ 2147483646 w 810"/>
                  <a:gd name="T3" fmla="*/ 0 h 61"/>
                  <a:gd name="T4" fmla="*/ 2147483646 w 810"/>
                  <a:gd name="T5" fmla="*/ 0 h 61"/>
                  <a:gd name="T6" fmla="*/ 2147483646 w 810"/>
                  <a:gd name="T7" fmla="*/ 2147483646 h 61"/>
                  <a:gd name="T8" fmla="*/ 2147483646 w 810"/>
                  <a:gd name="T9" fmla="*/ 2147483646 h 61"/>
                  <a:gd name="T10" fmla="*/ 2147483646 w 810"/>
                  <a:gd name="T11" fmla="*/ 2147483646 h 61"/>
                  <a:gd name="T12" fmla="*/ 2147483646 w 810"/>
                  <a:gd name="T13" fmla="*/ 2147483646 h 61"/>
                  <a:gd name="T14" fmla="*/ 2147483646 w 810"/>
                  <a:gd name="T15" fmla="*/ 2147483646 h 61"/>
                  <a:gd name="T16" fmla="*/ 2147483646 w 810"/>
                  <a:gd name="T17" fmla="*/ 2147483646 h 61"/>
                  <a:gd name="T18" fmla="*/ 0 w 810"/>
                  <a:gd name="T19" fmla="*/ 2147483646 h 61"/>
                  <a:gd name="T20" fmla="*/ 0 w 810"/>
                  <a:gd name="T21" fmla="*/ 2147483646 h 61"/>
                  <a:gd name="T22" fmla="*/ 2147483646 w 810"/>
                  <a:gd name="T23" fmla="*/ 2147483646 h 61"/>
                  <a:gd name="T24" fmla="*/ 2147483646 w 810"/>
                  <a:gd name="T25" fmla="*/ 2147483646 h 61"/>
                  <a:gd name="T26" fmla="*/ 2147483646 w 810"/>
                  <a:gd name="T27" fmla="*/ 2147483646 h 61"/>
                  <a:gd name="T28" fmla="*/ 2147483646 w 810"/>
                  <a:gd name="T29" fmla="*/ 2147483646 h 61"/>
                  <a:gd name="T30" fmla="*/ 2147483646 w 810"/>
                  <a:gd name="T31" fmla="*/ 2147483646 h 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Freeform 14"/>
              <p:cNvSpPr/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2147483646 h 61"/>
                  <a:gd name="T2" fmla="*/ 2147483646 w 795"/>
                  <a:gd name="T3" fmla="*/ 0 h 61"/>
                  <a:gd name="T4" fmla="*/ 2147483646 w 795"/>
                  <a:gd name="T5" fmla="*/ 0 h 61"/>
                  <a:gd name="T6" fmla="*/ 2147483646 w 795"/>
                  <a:gd name="T7" fmla="*/ 2147483646 h 61"/>
                  <a:gd name="T8" fmla="*/ 2147483646 w 795"/>
                  <a:gd name="T9" fmla="*/ 2147483646 h 61"/>
                  <a:gd name="T10" fmla="*/ 2147483646 w 795"/>
                  <a:gd name="T11" fmla="*/ 2147483646 h 61"/>
                  <a:gd name="T12" fmla="*/ 2147483646 w 795"/>
                  <a:gd name="T13" fmla="*/ 2147483646 h 61"/>
                  <a:gd name="T14" fmla="*/ 2147483646 w 795"/>
                  <a:gd name="T15" fmla="*/ 2147483646 h 61"/>
                  <a:gd name="T16" fmla="*/ 2147483646 w 795"/>
                  <a:gd name="T17" fmla="*/ 2147483646 h 61"/>
                  <a:gd name="T18" fmla="*/ 2147483646 w 795"/>
                  <a:gd name="T19" fmla="*/ 2147483646 h 61"/>
                  <a:gd name="T20" fmla="*/ 2147483646 w 795"/>
                  <a:gd name="T21" fmla="*/ 2147483646 h 61"/>
                  <a:gd name="T22" fmla="*/ 2147483646 w 795"/>
                  <a:gd name="T23" fmla="*/ 2147483646 h 61"/>
                  <a:gd name="T24" fmla="*/ 2147483646 w 795"/>
                  <a:gd name="T25" fmla="*/ 2147483646 h 61"/>
                  <a:gd name="T26" fmla="*/ 2147483646 w 795"/>
                  <a:gd name="T27" fmla="*/ 2147483646 h 61"/>
                  <a:gd name="T28" fmla="*/ 2147483646 w 795"/>
                  <a:gd name="T29" fmla="*/ 2147483646 h 61"/>
                  <a:gd name="T30" fmla="*/ 2147483646 w 795"/>
                  <a:gd name="T31" fmla="*/ 2147483646 h 61"/>
                  <a:gd name="T32" fmla="*/ 0 w 795"/>
                  <a:gd name="T33" fmla="*/ 2147483646 h 61"/>
                  <a:gd name="T34" fmla="*/ 0 w 795"/>
                  <a:gd name="T35" fmla="*/ 2147483646 h 6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Freeform 15"/>
              <p:cNvSpPr/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2147483646 w 823"/>
                  <a:gd name="T1" fmla="*/ 2147483646 h 61"/>
                  <a:gd name="T2" fmla="*/ 2147483646 w 823"/>
                  <a:gd name="T3" fmla="*/ 0 h 61"/>
                  <a:gd name="T4" fmla="*/ 2147483646 w 823"/>
                  <a:gd name="T5" fmla="*/ 0 h 61"/>
                  <a:gd name="T6" fmla="*/ 2147483646 w 823"/>
                  <a:gd name="T7" fmla="*/ 2147483646 h 61"/>
                  <a:gd name="T8" fmla="*/ 2147483646 w 823"/>
                  <a:gd name="T9" fmla="*/ 2147483646 h 61"/>
                  <a:gd name="T10" fmla="*/ 2147483646 w 823"/>
                  <a:gd name="T11" fmla="*/ 2147483646 h 61"/>
                  <a:gd name="T12" fmla="*/ 2147483646 w 823"/>
                  <a:gd name="T13" fmla="*/ 2147483646 h 61"/>
                  <a:gd name="T14" fmla="*/ 2147483646 w 823"/>
                  <a:gd name="T15" fmla="*/ 2147483646 h 61"/>
                  <a:gd name="T16" fmla="*/ 2147483646 w 823"/>
                  <a:gd name="T17" fmla="*/ 2147483646 h 61"/>
                  <a:gd name="T18" fmla="*/ 2147483646 w 823"/>
                  <a:gd name="T19" fmla="*/ 2147483646 h 61"/>
                  <a:gd name="T20" fmla="*/ 0 w 823"/>
                  <a:gd name="T21" fmla="*/ 2147483646 h 61"/>
                  <a:gd name="T22" fmla="*/ 0 w 823"/>
                  <a:gd name="T23" fmla="*/ 2147483646 h 61"/>
                  <a:gd name="T24" fmla="*/ 2147483646 w 823"/>
                  <a:gd name="T25" fmla="*/ 2147483646 h 61"/>
                  <a:gd name="T26" fmla="*/ 2147483646 w 823"/>
                  <a:gd name="T27" fmla="*/ 2147483646 h 61"/>
                  <a:gd name="T28" fmla="*/ 2147483646 w 823"/>
                  <a:gd name="T29" fmla="*/ 2147483646 h 61"/>
                  <a:gd name="T30" fmla="*/ 2147483646 w 823"/>
                  <a:gd name="T31" fmla="*/ 2147483646 h 61"/>
                  <a:gd name="T32" fmla="*/ 2147483646 w 823"/>
                  <a:gd name="T33" fmla="*/ 2147483646 h 61"/>
                  <a:gd name="T34" fmla="*/ 2147483646 w 823"/>
                  <a:gd name="T35" fmla="*/ 2147483646 h 61"/>
                  <a:gd name="T36" fmla="*/ 2147483646 w 823"/>
                  <a:gd name="T37" fmla="*/ 2147483646 h 61"/>
                  <a:gd name="T38" fmla="*/ 2147483646 w 823"/>
                  <a:gd name="T39" fmla="*/ 2147483646 h 6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Freeform 16"/>
              <p:cNvSpPr/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2147483646 h 61"/>
                  <a:gd name="T2" fmla="*/ 2147483646 w 788"/>
                  <a:gd name="T3" fmla="*/ 0 h 61"/>
                  <a:gd name="T4" fmla="*/ 2147483646 w 788"/>
                  <a:gd name="T5" fmla="*/ 0 h 61"/>
                  <a:gd name="T6" fmla="*/ 2147483646 w 788"/>
                  <a:gd name="T7" fmla="*/ 2147483646 h 61"/>
                  <a:gd name="T8" fmla="*/ 2147483646 w 788"/>
                  <a:gd name="T9" fmla="*/ 2147483646 h 61"/>
                  <a:gd name="T10" fmla="*/ 2147483646 w 788"/>
                  <a:gd name="T11" fmla="*/ 2147483646 h 61"/>
                  <a:gd name="T12" fmla="*/ 2147483646 w 788"/>
                  <a:gd name="T13" fmla="*/ 2147483646 h 61"/>
                  <a:gd name="T14" fmla="*/ 2147483646 w 788"/>
                  <a:gd name="T15" fmla="*/ 2147483646 h 61"/>
                  <a:gd name="T16" fmla="*/ 2147483646 w 788"/>
                  <a:gd name="T17" fmla="*/ 2147483646 h 61"/>
                  <a:gd name="T18" fmla="*/ 2147483646 w 788"/>
                  <a:gd name="T19" fmla="*/ 2147483646 h 61"/>
                  <a:gd name="T20" fmla="*/ 2147483646 w 788"/>
                  <a:gd name="T21" fmla="*/ 2147483646 h 61"/>
                  <a:gd name="T22" fmla="*/ 0 w 788"/>
                  <a:gd name="T23" fmla="*/ 2147483646 h 61"/>
                  <a:gd name="T24" fmla="*/ 0 w 788"/>
                  <a:gd name="T25" fmla="*/ 2147483646 h 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Freeform 17"/>
              <p:cNvSpPr/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2147483646 w 790"/>
                  <a:gd name="T1" fmla="*/ 2147483646 h 196"/>
                  <a:gd name="T2" fmla="*/ 2147483646 w 790"/>
                  <a:gd name="T3" fmla="*/ 2147483646 h 196"/>
                  <a:gd name="T4" fmla="*/ 2147483646 w 790"/>
                  <a:gd name="T5" fmla="*/ 2147483646 h 196"/>
                  <a:gd name="T6" fmla="*/ 2147483646 w 790"/>
                  <a:gd name="T7" fmla="*/ 2147483646 h 196"/>
                  <a:gd name="T8" fmla="*/ 2147483646 w 790"/>
                  <a:gd name="T9" fmla="*/ 2147483646 h 196"/>
                  <a:gd name="T10" fmla="*/ 2147483646 w 790"/>
                  <a:gd name="T11" fmla="*/ 2147483646 h 196"/>
                  <a:gd name="T12" fmla="*/ 2147483646 w 790"/>
                  <a:gd name="T13" fmla="*/ 2147483646 h 196"/>
                  <a:gd name="T14" fmla="*/ 2147483646 w 790"/>
                  <a:gd name="T15" fmla="*/ 2147483646 h 196"/>
                  <a:gd name="T16" fmla="*/ 2147483646 w 790"/>
                  <a:gd name="T17" fmla="*/ 2147483646 h 196"/>
                  <a:gd name="T18" fmla="*/ 2147483646 w 790"/>
                  <a:gd name="T19" fmla="*/ 2147483646 h 196"/>
                  <a:gd name="T20" fmla="*/ 2147483646 w 790"/>
                  <a:gd name="T21" fmla="*/ 2147483646 h 196"/>
                  <a:gd name="T22" fmla="*/ 2147483646 w 790"/>
                  <a:gd name="T23" fmla="*/ 2147483646 h 196"/>
                  <a:gd name="T24" fmla="*/ 2147483646 w 790"/>
                  <a:gd name="T25" fmla="*/ 2147483646 h 196"/>
                  <a:gd name="T26" fmla="*/ 2147483646 w 790"/>
                  <a:gd name="T27" fmla="*/ 2147483646 h 196"/>
                  <a:gd name="T28" fmla="*/ 2147483646 w 790"/>
                  <a:gd name="T29" fmla="*/ 2147483646 h 196"/>
                  <a:gd name="T30" fmla="*/ 2147483646 w 790"/>
                  <a:gd name="T31" fmla="*/ 2147483646 h 196"/>
                  <a:gd name="T32" fmla="*/ 2147483646 w 790"/>
                  <a:gd name="T33" fmla="*/ 2147483646 h 196"/>
                  <a:gd name="T34" fmla="*/ 2147483646 w 790"/>
                  <a:gd name="T35" fmla="*/ 2147483646 h 196"/>
                  <a:gd name="T36" fmla="*/ 2147483646 w 790"/>
                  <a:gd name="T37" fmla="*/ 2147483646 h 196"/>
                  <a:gd name="T38" fmla="*/ 2147483646 w 790"/>
                  <a:gd name="T39" fmla="*/ 2147483646 h 196"/>
                  <a:gd name="T40" fmla="*/ 2147483646 w 790"/>
                  <a:gd name="T41" fmla="*/ 2147483646 h 196"/>
                  <a:gd name="T42" fmla="*/ 2147483646 w 790"/>
                  <a:gd name="T43" fmla="*/ 2147483646 h 196"/>
                  <a:gd name="T44" fmla="*/ 2147483646 w 790"/>
                  <a:gd name="T45" fmla="*/ 2147483646 h 196"/>
                  <a:gd name="T46" fmla="*/ 2147483646 w 790"/>
                  <a:gd name="T47" fmla="*/ 2147483646 h 196"/>
                  <a:gd name="T48" fmla="*/ 0 w 790"/>
                  <a:gd name="T49" fmla="*/ 2147483646 h 196"/>
                  <a:gd name="T50" fmla="*/ 2147483646 w 790"/>
                  <a:gd name="T51" fmla="*/ 0 h 196"/>
                  <a:gd name="T52" fmla="*/ 2147483646 w 790"/>
                  <a:gd name="T53" fmla="*/ 0 h 196"/>
                  <a:gd name="T54" fmla="*/ 2147483646 w 790"/>
                  <a:gd name="T55" fmla="*/ 2147483646 h 196"/>
                  <a:gd name="T56" fmla="*/ 2147483646 w 790"/>
                  <a:gd name="T57" fmla="*/ 2147483646 h 196"/>
                  <a:gd name="T58" fmla="*/ 2147483646 w 790"/>
                  <a:gd name="T59" fmla="*/ 2147483646 h 196"/>
                  <a:gd name="T60" fmla="*/ 2147483646 w 790"/>
                  <a:gd name="T61" fmla="*/ 2147483646 h 196"/>
                  <a:gd name="T62" fmla="*/ 2147483646 w 790"/>
                  <a:gd name="T63" fmla="*/ 2147483646 h 196"/>
                  <a:gd name="T64" fmla="*/ 2147483646 w 790"/>
                  <a:gd name="T65" fmla="*/ 2147483646 h 196"/>
                  <a:gd name="T66" fmla="*/ 2147483646 w 790"/>
                  <a:gd name="T67" fmla="*/ 2147483646 h 196"/>
                  <a:gd name="T68" fmla="*/ 2147483646 w 790"/>
                  <a:gd name="T69" fmla="*/ 2147483646 h 196"/>
                  <a:gd name="T70" fmla="*/ 2147483646 w 790"/>
                  <a:gd name="T71" fmla="*/ 2147483646 h 196"/>
                  <a:gd name="T72" fmla="*/ 2147483646 w 790"/>
                  <a:gd name="T73" fmla="*/ 2147483646 h 196"/>
                  <a:gd name="T74" fmla="*/ 2147483646 w 790"/>
                  <a:gd name="T75" fmla="*/ 2147483646 h 196"/>
                  <a:gd name="T76" fmla="*/ 2147483646 w 790"/>
                  <a:gd name="T77" fmla="*/ 2147483646 h 196"/>
                  <a:gd name="T78" fmla="*/ 2147483646 w 790"/>
                  <a:gd name="T79" fmla="*/ 2147483646 h 196"/>
                  <a:gd name="T80" fmla="*/ 2147483646 w 790"/>
                  <a:gd name="T81" fmla="*/ 2147483646 h 196"/>
                  <a:gd name="T82" fmla="*/ 2147483646 w 790"/>
                  <a:gd name="T83" fmla="*/ 2147483646 h 196"/>
                  <a:gd name="T84" fmla="*/ 2147483646 w 790"/>
                  <a:gd name="T85" fmla="*/ 2147483646 h 196"/>
                  <a:gd name="T86" fmla="*/ 2147483646 w 790"/>
                  <a:gd name="T87" fmla="*/ 2147483646 h 196"/>
                  <a:gd name="T88" fmla="*/ 2147483646 w 790"/>
                  <a:gd name="T89" fmla="*/ 2147483646 h 196"/>
                  <a:gd name="T90" fmla="*/ 2147483646 w 790"/>
                  <a:gd name="T91" fmla="*/ 2147483646 h 196"/>
                  <a:gd name="T92" fmla="*/ 2147483646 w 790"/>
                  <a:gd name="T93" fmla="*/ 2147483646 h 196"/>
                  <a:gd name="T94" fmla="*/ 2147483646 w 790"/>
                  <a:gd name="T95" fmla="*/ 2147483646 h 196"/>
                  <a:gd name="T96" fmla="*/ 2147483646 w 790"/>
                  <a:gd name="T97" fmla="*/ 2147483646 h 196"/>
                  <a:gd name="T98" fmla="*/ 2147483646 w 790"/>
                  <a:gd name="T99" fmla="*/ 2147483646 h 196"/>
                  <a:gd name="T100" fmla="*/ 2147483646 w 790"/>
                  <a:gd name="T101" fmla="*/ 2147483646 h 196"/>
                  <a:gd name="T102" fmla="*/ 2147483646 w 790"/>
                  <a:gd name="T103" fmla="*/ 2147483646 h 196"/>
                  <a:gd name="T104" fmla="*/ 2147483646 w 790"/>
                  <a:gd name="T105" fmla="*/ 2147483646 h 196"/>
                  <a:gd name="T106" fmla="*/ 2147483646 w 790"/>
                  <a:gd name="T107" fmla="*/ 2147483646 h 1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Freeform 18"/>
              <p:cNvSpPr/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2147483646 w 228"/>
                  <a:gd name="T1" fmla="*/ 2147483646 h 176"/>
                  <a:gd name="T2" fmla="*/ 2147483646 w 228"/>
                  <a:gd name="T3" fmla="*/ 2147483646 h 176"/>
                  <a:gd name="T4" fmla="*/ 2147483646 w 228"/>
                  <a:gd name="T5" fmla="*/ 2147483646 h 176"/>
                  <a:gd name="T6" fmla="*/ 2147483646 w 228"/>
                  <a:gd name="T7" fmla="*/ 2147483646 h 176"/>
                  <a:gd name="T8" fmla="*/ 2147483646 w 228"/>
                  <a:gd name="T9" fmla="*/ 2147483646 h 176"/>
                  <a:gd name="T10" fmla="*/ 2147483646 w 228"/>
                  <a:gd name="T11" fmla="*/ 2147483646 h 176"/>
                  <a:gd name="T12" fmla="*/ 2147483646 w 228"/>
                  <a:gd name="T13" fmla="*/ 2147483646 h 176"/>
                  <a:gd name="T14" fmla="*/ 2147483646 w 228"/>
                  <a:gd name="T15" fmla="*/ 2147483646 h 176"/>
                  <a:gd name="T16" fmla="*/ 2147483646 w 228"/>
                  <a:gd name="T17" fmla="*/ 2147483646 h 176"/>
                  <a:gd name="T18" fmla="*/ 0 w 228"/>
                  <a:gd name="T19" fmla="*/ 2147483646 h 176"/>
                  <a:gd name="T20" fmla="*/ 2147483646 w 228"/>
                  <a:gd name="T21" fmla="*/ 0 h 176"/>
                  <a:gd name="T22" fmla="*/ 2147483646 w 228"/>
                  <a:gd name="T23" fmla="*/ 0 h 176"/>
                  <a:gd name="T24" fmla="*/ 2147483646 w 228"/>
                  <a:gd name="T25" fmla="*/ 2147483646 h 176"/>
                  <a:gd name="T26" fmla="*/ 2147483646 w 228"/>
                  <a:gd name="T27" fmla="*/ 2147483646 h 176"/>
                  <a:gd name="T28" fmla="*/ 2147483646 w 228"/>
                  <a:gd name="T29" fmla="*/ 2147483646 h 176"/>
                  <a:gd name="T30" fmla="*/ 2147483646 w 228"/>
                  <a:gd name="T31" fmla="*/ 2147483646 h 176"/>
                  <a:gd name="T32" fmla="*/ 2147483646 w 228"/>
                  <a:gd name="T33" fmla="*/ 2147483646 h 176"/>
                  <a:gd name="T34" fmla="*/ 2147483646 w 228"/>
                  <a:gd name="T35" fmla="*/ 2147483646 h 176"/>
                  <a:gd name="T36" fmla="*/ 2147483646 w 228"/>
                  <a:gd name="T37" fmla="*/ 2147483646 h 176"/>
                  <a:gd name="T38" fmla="*/ 2147483646 w 228"/>
                  <a:gd name="T39" fmla="*/ 2147483646 h 176"/>
                  <a:gd name="T40" fmla="*/ 2147483646 w 228"/>
                  <a:gd name="T41" fmla="*/ 2147483646 h 176"/>
                  <a:gd name="T42" fmla="*/ 2147483646 w 228"/>
                  <a:gd name="T43" fmla="*/ 2147483646 h 176"/>
                  <a:gd name="T44" fmla="*/ 2147483646 w 228"/>
                  <a:gd name="T45" fmla="*/ 2147483646 h 176"/>
                  <a:gd name="T46" fmla="*/ 2147483646 w 228"/>
                  <a:gd name="T47" fmla="*/ 2147483646 h 176"/>
                  <a:gd name="T48" fmla="*/ 2147483646 w 228"/>
                  <a:gd name="T49" fmla="*/ 2147483646 h 176"/>
                  <a:gd name="T50" fmla="*/ 2147483646 w 228"/>
                  <a:gd name="T51" fmla="*/ 2147483646 h 176"/>
                  <a:gd name="T52" fmla="*/ 2147483646 w 228"/>
                  <a:gd name="T53" fmla="*/ 2147483646 h 17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Freeform 19"/>
              <p:cNvSpPr/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2147483646 w 323"/>
                  <a:gd name="T3" fmla="*/ 0 h 171"/>
                  <a:gd name="T4" fmla="*/ 2147483646 w 323"/>
                  <a:gd name="T5" fmla="*/ 2147483646 h 171"/>
                  <a:gd name="T6" fmla="*/ 2147483646 w 323"/>
                  <a:gd name="T7" fmla="*/ 2147483646 h 171"/>
                  <a:gd name="T8" fmla="*/ 2147483646 w 323"/>
                  <a:gd name="T9" fmla="*/ 2147483646 h 171"/>
                  <a:gd name="T10" fmla="*/ 2147483646 w 323"/>
                  <a:gd name="T11" fmla="*/ 2147483646 h 171"/>
                  <a:gd name="T12" fmla="*/ 2147483646 w 323"/>
                  <a:gd name="T13" fmla="*/ 2147483646 h 171"/>
                  <a:gd name="T14" fmla="*/ 2147483646 w 323"/>
                  <a:gd name="T15" fmla="*/ 2147483646 h 171"/>
                  <a:gd name="T16" fmla="*/ 2147483646 w 323"/>
                  <a:gd name="T17" fmla="*/ 2147483646 h 171"/>
                  <a:gd name="T18" fmla="*/ 2147483646 w 323"/>
                  <a:gd name="T19" fmla="*/ 2147483646 h 171"/>
                  <a:gd name="T20" fmla="*/ 2147483646 w 323"/>
                  <a:gd name="T21" fmla="*/ 2147483646 h 171"/>
                  <a:gd name="T22" fmla="*/ 2147483646 w 323"/>
                  <a:gd name="T23" fmla="*/ 2147483646 h 171"/>
                  <a:gd name="T24" fmla="*/ 0 w 323"/>
                  <a:gd name="T25" fmla="*/ 2147483646 h 171"/>
                  <a:gd name="T26" fmla="*/ 0 w 323"/>
                  <a:gd name="T27" fmla="*/ 0 h 1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Freeform 20"/>
              <p:cNvSpPr/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2147483646 w 320"/>
                  <a:gd name="T5" fmla="*/ 0 h 170"/>
                  <a:gd name="T6" fmla="*/ 2147483646 w 320"/>
                  <a:gd name="T7" fmla="*/ 0 h 170"/>
                  <a:gd name="T8" fmla="*/ 2147483646 w 320"/>
                  <a:gd name="T9" fmla="*/ 2147483646 h 170"/>
                  <a:gd name="T10" fmla="*/ 2147483646 w 320"/>
                  <a:gd name="T11" fmla="*/ 2147483646 h 170"/>
                  <a:gd name="T12" fmla="*/ 2147483646 w 320"/>
                  <a:gd name="T13" fmla="*/ 2147483646 h 170"/>
                  <a:gd name="T14" fmla="*/ 2147483646 w 320"/>
                  <a:gd name="T15" fmla="*/ 2147483646 h 170"/>
                  <a:gd name="T16" fmla="*/ 2147483646 w 320"/>
                  <a:gd name="T17" fmla="*/ 2147483646 h 170"/>
                  <a:gd name="T18" fmla="*/ 2147483646 w 320"/>
                  <a:gd name="T19" fmla="*/ 2147483646 h 170"/>
                  <a:gd name="T20" fmla="*/ 2147483646 w 320"/>
                  <a:gd name="T21" fmla="*/ 2147483646 h 170"/>
                  <a:gd name="T22" fmla="*/ 2147483646 w 320"/>
                  <a:gd name="T23" fmla="*/ 2147483646 h 170"/>
                  <a:gd name="T24" fmla="*/ 2147483646 w 320"/>
                  <a:gd name="T25" fmla="*/ 2147483646 h 170"/>
                  <a:gd name="T26" fmla="*/ 2147483646 w 320"/>
                  <a:gd name="T27" fmla="*/ 2147483646 h 170"/>
                  <a:gd name="T28" fmla="*/ 2147483646 w 320"/>
                  <a:gd name="T29" fmla="*/ 2147483646 h 170"/>
                  <a:gd name="T30" fmla="*/ 2147483646 w 320"/>
                  <a:gd name="T31" fmla="*/ 2147483646 h 170"/>
                  <a:gd name="T32" fmla="*/ 2147483646 w 320"/>
                  <a:gd name="T33" fmla="*/ 2147483646 h 170"/>
                  <a:gd name="T34" fmla="*/ 0 w 320"/>
                  <a:gd name="T35" fmla="*/ 0 h 170"/>
                  <a:gd name="T36" fmla="*/ 0 w 320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Freeform 21"/>
              <p:cNvSpPr/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2147483646 w 316"/>
                  <a:gd name="T5" fmla="*/ 0 h 170"/>
                  <a:gd name="T6" fmla="*/ 2147483646 w 316"/>
                  <a:gd name="T7" fmla="*/ 0 h 170"/>
                  <a:gd name="T8" fmla="*/ 2147483646 w 316"/>
                  <a:gd name="T9" fmla="*/ 2147483646 h 170"/>
                  <a:gd name="T10" fmla="*/ 2147483646 w 316"/>
                  <a:gd name="T11" fmla="*/ 2147483646 h 170"/>
                  <a:gd name="T12" fmla="*/ 2147483646 w 316"/>
                  <a:gd name="T13" fmla="*/ 2147483646 h 170"/>
                  <a:gd name="T14" fmla="*/ 2147483646 w 316"/>
                  <a:gd name="T15" fmla="*/ 2147483646 h 170"/>
                  <a:gd name="T16" fmla="*/ 2147483646 w 316"/>
                  <a:gd name="T17" fmla="*/ 2147483646 h 170"/>
                  <a:gd name="T18" fmla="*/ 2147483646 w 316"/>
                  <a:gd name="T19" fmla="*/ 2147483646 h 170"/>
                  <a:gd name="T20" fmla="*/ 2147483646 w 316"/>
                  <a:gd name="T21" fmla="*/ 2147483646 h 170"/>
                  <a:gd name="T22" fmla="*/ 2147483646 w 316"/>
                  <a:gd name="T23" fmla="*/ 2147483646 h 170"/>
                  <a:gd name="T24" fmla="*/ 2147483646 w 316"/>
                  <a:gd name="T25" fmla="*/ 2147483646 h 170"/>
                  <a:gd name="T26" fmla="*/ 2147483646 w 316"/>
                  <a:gd name="T27" fmla="*/ 2147483646 h 170"/>
                  <a:gd name="T28" fmla="*/ 2147483646 w 316"/>
                  <a:gd name="T29" fmla="*/ 2147483646 h 170"/>
                  <a:gd name="T30" fmla="*/ 2147483646 w 316"/>
                  <a:gd name="T31" fmla="*/ 2147483646 h 170"/>
                  <a:gd name="T32" fmla="*/ 2147483646 w 316"/>
                  <a:gd name="T33" fmla="*/ 2147483646 h 170"/>
                  <a:gd name="T34" fmla="*/ 0 w 316"/>
                  <a:gd name="T35" fmla="*/ 0 h 170"/>
                  <a:gd name="T36" fmla="*/ 0 w 316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Freeform 22"/>
              <p:cNvSpPr/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2147483646 w 312"/>
                  <a:gd name="T5" fmla="*/ 0 h 168"/>
                  <a:gd name="T6" fmla="*/ 2147483646 w 312"/>
                  <a:gd name="T7" fmla="*/ 0 h 168"/>
                  <a:gd name="T8" fmla="*/ 2147483646 w 312"/>
                  <a:gd name="T9" fmla="*/ 2147483646 h 168"/>
                  <a:gd name="T10" fmla="*/ 2147483646 w 312"/>
                  <a:gd name="T11" fmla="*/ 2147483646 h 168"/>
                  <a:gd name="T12" fmla="*/ 2147483646 w 312"/>
                  <a:gd name="T13" fmla="*/ 2147483646 h 168"/>
                  <a:gd name="T14" fmla="*/ 2147483646 w 312"/>
                  <a:gd name="T15" fmla="*/ 2147483646 h 168"/>
                  <a:gd name="T16" fmla="*/ 2147483646 w 312"/>
                  <a:gd name="T17" fmla="*/ 2147483646 h 168"/>
                  <a:gd name="T18" fmla="*/ 2147483646 w 312"/>
                  <a:gd name="T19" fmla="*/ 2147483646 h 168"/>
                  <a:gd name="T20" fmla="*/ 2147483646 w 312"/>
                  <a:gd name="T21" fmla="*/ 2147483646 h 168"/>
                  <a:gd name="T22" fmla="*/ 2147483646 w 312"/>
                  <a:gd name="T23" fmla="*/ 2147483646 h 168"/>
                  <a:gd name="T24" fmla="*/ 2147483646 w 312"/>
                  <a:gd name="T25" fmla="*/ 2147483646 h 168"/>
                  <a:gd name="T26" fmla="*/ 2147483646 w 312"/>
                  <a:gd name="T27" fmla="*/ 2147483646 h 168"/>
                  <a:gd name="T28" fmla="*/ 2147483646 w 312"/>
                  <a:gd name="T29" fmla="*/ 2147483646 h 168"/>
                  <a:gd name="T30" fmla="*/ 0 w 312"/>
                  <a:gd name="T31" fmla="*/ 2147483646 h 168"/>
                  <a:gd name="T32" fmla="*/ 0 w 312"/>
                  <a:gd name="T33" fmla="*/ 2147483646 h 168"/>
                  <a:gd name="T34" fmla="*/ 0 w 312"/>
                  <a:gd name="T35" fmla="*/ 0 h 168"/>
                  <a:gd name="T36" fmla="*/ 0 w 312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Freeform 23"/>
              <p:cNvSpPr/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2147483646 w 308"/>
                  <a:gd name="T5" fmla="*/ 0 h 168"/>
                  <a:gd name="T6" fmla="*/ 2147483646 w 308"/>
                  <a:gd name="T7" fmla="*/ 0 h 168"/>
                  <a:gd name="T8" fmla="*/ 2147483646 w 308"/>
                  <a:gd name="T9" fmla="*/ 2147483646 h 168"/>
                  <a:gd name="T10" fmla="*/ 2147483646 w 308"/>
                  <a:gd name="T11" fmla="*/ 2147483646 h 168"/>
                  <a:gd name="T12" fmla="*/ 2147483646 w 308"/>
                  <a:gd name="T13" fmla="*/ 2147483646 h 168"/>
                  <a:gd name="T14" fmla="*/ 2147483646 w 308"/>
                  <a:gd name="T15" fmla="*/ 2147483646 h 168"/>
                  <a:gd name="T16" fmla="*/ 2147483646 w 308"/>
                  <a:gd name="T17" fmla="*/ 2147483646 h 168"/>
                  <a:gd name="T18" fmla="*/ 2147483646 w 308"/>
                  <a:gd name="T19" fmla="*/ 2147483646 h 168"/>
                  <a:gd name="T20" fmla="*/ 2147483646 w 308"/>
                  <a:gd name="T21" fmla="*/ 2147483646 h 168"/>
                  <a:gd name="T22" fmla="*/ 2147483646 w 308"/>
                  <a:gd name="T23" fmla="*/ 2147483646 h 168"/>
                  <a:gd name="T24" fmla="*/ 2147483646 w 308"/>
                  <a:gd name="T25" fmla="*/ 2147483646 h 168"/>
                  <a:gd name="T26" fmla="*/ 2147483646 w 308"/>
                  <a:gd name="T27" fmla="*/ 2147483646 h 168"/>
                  <a:gd name="T28" fmla="*/ 2147483646 w 308"/>
                  <a:gd name="T29" fmla="*/ 2147483646 h 168"/>
                  <a:gd name="T30" fmla="*/ 0 w 308"/>
                  <a:gd name="T31" fmla="*/ 2147483646 h 168"/>
                  <a:gd name="T32" fmla="*/ 0 w 308"/>
                  <a:gd name="T33" fmla="*/ 2147483646 h 168"/>
                  <a:gd name="T34" fmla="*/ 0 w 308"/>
                  <a:gd name="T35" fmla="*/ 0 h 168"/>
                  <a:gd name="T36" fmla="*/ 0 w 308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Freeform 24"/>
              <p:cNvSpPr/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2147483646 w 304"/>
                  <a:gd name="T5" fmla="*/ 0 h 168"/>
                  <a:gd name="T6" fmla="*/ 2147483646 w 304"/>
                  <a:gd name="T7" fmla="*/ 0 h 168"/>
                  <a:gd name="T8" fmla="*/ 2147483646 w 304"/>
                  <a:gd name="T9" fmla="*/ 2147483646 h 168"/>
                  <a:gd name="T10" fmla="*/ 2147483646 w 304"/>
                  <a:gd name="T11" fmla="*/ 2147483646 h 168"/>
                  <a:gd name="T12" fmla="*/ 2147483646 w 304"/>
                  <a:gd name="T13" fmla="*/ 2147483646 h 168"/>
                  <a:gd name="T14" fmla="*/ 2147483646 w 304"/>
                  <a:gd name="T15" fmla="*/ 2147483646 h 168"/>
                  <a:gd name="T16" fmla="*/ 2147483646 w 304"/>
                  <a:gd name="T17" fmla="*/ 2147483646 h 168"/>
                  <a:gd name="T18" fmla="*/ 2147483646 w 304"/>
                  <a:gd name="T19" fmla="*/ 2147483646 h 168"/>
                  <a:gd name="T20" fmla="*/ 2147483646 w 304"/>
                  <a:gd name="T21" fmla="*/ 2147483646 h 168"/>
                  <a:gd name="T22" fmla="*/ 2147483646 w 304"/>
                  <a:gd name="T23" fmla="*/ 2147483646 h 168"/>
                  <a:gd name="T24" fmla="*/ 2147483646 w 304"/>
                  <a:gd name="T25" fmla="*/ 2147483646 h 168"/>
                  <a:gd name="T26" fmla="*/ 2147483646 w 304"/>
                  <a:gd name="T27" fmla="*/ 2147483646 h 168"/>
                  <a:gd name="T28" fmla="*/ 2147483646 w 304"/>
                  <a:gd name="T29" fmla="*/ 2147483646 h 168"/>
                  <a:gd name="T30" fmla="*/ 0 w 304"/>
                  <a:gd name="T31" fmla="*/ 2147483646 h 168"/>
                  <a:gd name="T32" fmla="*/ 0 w 304"/>
                  <a:gd name="T33" fmla="*/ 2147483646 h 168"/>
                  <a:gd name="T34" fmla="*/ 0 w 304"/>
                  <a:gd name="T35" fmla="*/ 0 h 168"/>
                  <a:gd name="T36" fmla="*/ 0 w 304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Freeform 25"/>
              <p:cNvSpPr/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2147483646 w 300"/>
                  <a:gd name="T5" fmla="*/ 0 h 168"/>
                  <a:gd name="T6" fmla="*/ 2147483646 w 300"/>
                  <a:gd name="T7" fmla="*/ 0 h 168"/>
                  <a:gd name="T8" fmla="*/ 2147483646 w 300"/>
                  <a:gd name="T9" fmla="*/ 2147483646 h 168"/>
                  <a:gd name="T10" fmla="*/ 2147483646 w 300"/>
                  <a:gd name="T11" fmla="*/ 2147483646 h 168"/>
                  <a:gd name="T12" fmla="*/ 2147483646 w 300"/>
                  <a:gd name="T13" fmla="*/ 2147483646 h 168"/>
                  <a:gd name="T14" fmla="*/ 2147483646 w 300"/>
                  <a:gd name="T15" fmla="*/ 2147483646 h 168"/>
                  <a:gd name="T16" fmla="*/ 2147483646 w 300"/>
                  <a:gd name="T17" fmla="*/ 2147483646 h 168"/>
                  <a:gd name="T18" fmla="*/ 2147483646 w 300"/>
                  <a:gd name="T19" fmla="*/ 2147483646 h 168"/>
                  <a:gd name="T20" fmla="*/ 2147483646 w 300"/>
                  <a:gd name="T21" fmla="*/ 2147483646 h 168"/>
                  <a:gd name="T22" fmla="*/ 2147483646 w 300"/>
                  <a:gd name="T23" fmla="*/ 2147483646 h 168"/>
                  <a:gd name="T24" fmla="*/ 2147483646 w 300"/>
                  <a:gd name="T25" fmla="*/ 2147483646 h 168"/>
                  <a:gd name="T26" fmla="*/ 2147483646 w 300"/>
                  <a:gd name="T27" fmla="*/ 2147483646 h 168"/>
                  <a:gd name="T28" fmla="*/ 2147483646 w 300"/>
                  <a:gd name="T29" fmla="*/ 2147483646 h 168"/>
                  <a:gd name="T30" fmla="*/ 0 w 300"/>
                  <a:gd name="T31" fmla="*/ 2147483646 h 168"/>
                  <a:gd name="T32" fmla="*/ 0 w 300"/>
                  <a:gd name="T33" fmla="*/ 2147483646 h 168"/>
                  <a:gd name="T34" fmla="*/ 0 w 300"/>
                  <a:gd name="T35" fmla="*/ 0 h 168"/>
                  <a:gd name="T36" fmla="*/ 0 w 300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Freeform 26"/>
              <p:cNvSpPr/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2147483646 w 297"/>
                  <a:gd name="T5" fmla="*/ 0 h 168"/>
                  <a:gd name="T6" fmla="*/ 2147483646 w 297"/>
                  <a:gd name="T7" fmla="*/ 0 h 168"/>
                  <a:gd name="T8" fmla="*/ 2147483646 w 297"/>
                  <a:gd name="T9" fmla="*/ 2147483646 h 168"/>
                  <a:gd name="T10" fmla="*/ 2147483646 w 297"/>
                  <a:gd name="T11" fmla="*/ 2147483646 h 168"/>
                  <a:gd name="T12" fmla="*/ 2147483646 w 297"/>
                  <a:gd name="T13" fmla="*/ 2147483646 h 168"/>
                  <a:gd name="T14" fmla="*/ 2147483646 w 297"/>
                  <a:gd name="T15" fmla="*/ 2147483646 h 168"/>
                  <a:gd name="T16" fmla="*/ 2147483646 w 297"/>
                  <a:gd name="T17" fmla="*/ 2147483646 h 168"/>
                  <a:gd name="T18" fmla="*/ 2147483646 w 297"/>
                  <a:gd name="T19" fmla="*/ 2147483646 h 168"/>
                  <a:gd name="T20" fmla="*/ 2147483646 w 297"/>
                  <a:gd name="T21" fmla="*/ 2147483646 h 168"/>
                  <a:gd name="T22" fmla="*/ 2147483646 w 297"/>
                  <a:gd name="T23" fmla="*/ 2147483646 h 168"/>
                  <a:gd name="T24" fmla="*/ 2147483646 w 297"/>
                  <a:gd name="T25" fmla="*/ 2147483646 h 168"/>
                  <a:gd name="T26" fmla="*/ 2147483646 w 297"/>
                  <a:gd name="T27" fmla="*/ 2147483646 h 168"/>
                  <a:gd name="T28" fmla="*/ 2147483646 w 297"/>
                  <a:gd name="T29" fmla="*/ 2147483646 h 168"/>
                  <a:gd name="T30" fmla="*/ 2147483646 w 297"/>
                  <a:gd name="T31" fmla="*/ 2147483646 h 168"/>
                  <a:gd name="T32" fmla="*/ 2147483646 w 297"/>
                  <a:gd name="T33" fmla="*/ 2147483646 h 168"/>
                  <a:gd name="T34" fmla="*/ 0 w 297"/>
                  <a:gd name="T35" fmla="*/ 0 h 168"/>
                  <a:gd name="T36" fmla="*/ 0 w 297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Freeform 27"/>
              <p:cNvSpPr/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2147483646 w 293"/>
                  <a:gd name="T5" fmla="*/ 0 h 168"/>
                  <a:gd name="T6" fmla="*/ 2147483646 w 293"/>
                  <a:gd name="T7" fmla="*/ 0 h 168"/>
                  <a:gd name="T8" fmla="*/ 2147483646 w 293"/>
                  <a:gd name="T9" fmla="*/ 2147483646 h 168"/>
                  <a:gd name="T10" fmla="*/ 2147483646 w 293"/>
                  <a:gd name="T11" fmla="*/ 2147483646 h 168"/>
                  <a:gd name="T12" fmla="*/ 2147483646 w 293"/>
                  <a:gd name="T13" fmla="*/ 2147483646 h 168"/>
                  <a:gd name="T14" fmla="*/ 2147483646 w 293"/>
                  <a:gd name="T15" fmla="*/ 2147483646 h 168"/>
                  <a:gd name="T16" fmla="*/ 2147483646 w 293"/>
                  <a:gd name="T17" fmla="*/ 2147483646 h 168"/>
                  <a:gd name="T18" fmla="*/ 2147483646 w 293"/>
                  <a:gd name="T19" fmla="*/ 2147483646 h 168"/>
                  <a:gd name="T20" fmla="*/ 2147483646 w 293"/>
                  <a:gd name="T21" fmla="*/ 2147483646 h 168"/>
                  <a:gd name="T22" fmla="*/ 2147483646 w 293"/>
                  <a:gd name="T23" fmla="*/ 2147483646 h 168"/>
                  <a:gd name="T24" fmla="*/ 2147483646 w 293"/>
                  <a:gd name="T25" fmla="*/ 2147483646 h 168"/>
                  <a:gd name="T26" fmla="*/ 2147483646 w 293"/>
                  <a:gd name="T27" fmla="*/ 2147483646 h 168"/>
                  <a:gd name="T28" fmla="*/ 2147483646 w 293"/>
                  <a:gd name="T29" fmla="*/ 2147483646 h 168"/>
                  <a:gd name="T30" fmla="*/ 0 w 293"/>
                  <a:gd name="T31" fmla="*/ 2147483646 h 168"/>
                  <a:gd name="T32" fmla="*/ 0 w 293"/>
                  <a:gd name="T33" fmla="*/ 2147483646 h 168"/>
                  <a:gd name="T34" fmla="*/ 0 w 293"/>
                  <a:gd name="T35" fmla="*/ 0 h 168"/>
                  <a:gd name="T36" fmla="*/ 0 w 293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28"/>
              <p:cNvSpPr/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2147483646 w 289"/>
                  <a:gd name="T5" fmla="*/ 0 h 168"/>
                  <a:gd name="T6" fmla="*/ 2147483646 w 289"/>
                  <a:gd name="T7" fmla="*/ 0 h 168"/>
                  <a:gd name="T8" fmla="*/ 2147483646 w 289"/>
                  <a:gd name="T9" fmla="*/ 2147483646 h 168"/>
                  <a:gd name="T10" fmla="*/ 2147483646 w 289"/>
                  <a:gd name="T11" fmla="*/ 2147483646 h 168"/>
                  <a:gd name="T12" fmla="*/ 2147483646 w 289"/>
                  <a:gd name="T13" fmla="*/ 2147483646 h 168"/>
                  <a:gd name="T14" fmla="*/ 2147483646 w 289"/>
                  <a:gd name="T15" fmla="*/ 2147483646 h 168"/>
                  <a:gd name="T16" fmla="*/ 2147483646 w 289"/>
                  <a:gd name="T17" fmla="*/ 2147483646 h 168"/>
                  <a:gd name="T18" fmla="*/ 2147483646 w 289"/>
                  <a:gd name="T19" fmla="*/ 2147483646 h 168"/>
                  <a:gd name="T20" fmla="*/ 2147483646 w 289"/>
                  <a:gd name="T21" fmla="*/ 2147483646 h 168"/>
                  <a:gd name="T22" fmla="*/ 2147483646 w 289"/>
                  <a:gd name="T23" fmla="*/ 2147483646 h 168"/>
                  <a:gd name="T24" fmla="*/ 2147483646 w 289"/>
                  <a:gd name="T25" fmla="*/ 2147483646 h 168"/>
                  <a:gd name="T26" fmla="*/ 2147483646 w 289"/>
                  <a:gd name="T27" fmla="*/ 2147483646 h 168"/>
                  <a:gd name="T28" fmla="*/ 0 w 289"/>
                  <a:gd name="T29" fmla="*/ 2147483646 h 168"/>
                  <a:gd name="T30" fmla="*/ 0 w 289"/>
                  <a:gd name="T31" fmla="*/ 2147483646 h 168"/>
                  <a:gd name="T32" fmla="*/ 0 w 289"/>
                  <a:gd name="T33" fmla="*/ 0 h 168"/>
                  <a:gd name="T34" fmla="*/ 0 w 289"/>
                  <a:gd name="T35" fmla="*/ 0 h 16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29"/>
              <p:cNvSpPr/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2147483646 w 285"/>
                  <a:gd name="T5" fmla="*/ 0 h 167"/>
                  <a:gd name="T6" fmla="*/ 2147483646 w 285"/>
                  <a:gd name="T7" fmla="*/ 0 h 167"/>
                  <a:gd name="T8" fmla="*/ 2147483646 w 285"/>
                  <a:gd name="T9" fmla="*/ 2147483646 h 167"/>
                  <a:gd name="T10" fmla="*/ 2147483646 w 285"/>
                  <a:gd name="T11" fmla="*/ 2147483646 h 167"/>
                  <a:gd name="T12" fmla="*/ 2147483646 w 285"/>
                  <a:gd name="T13" fmla="*/ 2147483646 h 167"/>
                  <a:gd name="T14" fmla="*/ 2147483646 w 285"/>
                  <a:gd name="T15" fmla="*/ 2147483646 h 167"/>
                  <a:gd name="T16" fmla="*/ 2147483646 w 285"/>
                  <a:gd name="T17" fmla="*/ 2147483646 h 167"/>
                  <a:gd name="T18" fmla="*/ 2147483646 w 285"/>
                  <a:gd name="T19" fmla="*/ 2147483646 h 167"/>
                  <a:gd name="T20" fmla="*/ 2147483646 w 285"/>
                  <a:gd name="T21" fmla="*/ 2147483646 h 167"/>
                  <a:gd name="T22" fmla="*/ 2147483646 w 285"/>
                  <a:gd name="T23" fmla="*/ 2147483646 h 167"/>
                  <a:gd name="T24" fmla="*/ 2147483646 w 285"/>
                  <a:gd name="T25" fmla="*/ 2147483646 h 167"/>
                  <a:gd name="T26" fmla="*/ 2147483646 w 285"/>
                  <a:gd name="T27" fmla="*/ 2147483646 h 167"/>
                  <a:gd name="T28" fmla="*/ 0 w 285"/>
                  <a:gd name="T29" fmla="*/ 2147483646 h 167"/>
                  <a:gd name="T30" fmla="*/ 0 w 285"/>
                  <a:gd name="T31" fmla="*/ 2147483646 h 167"/>
                  <a:gd name="T32" fmla="*/ 0 w 285"/>
                  <a:gd name="T33" fmla="*/ 0 h 167"/>
                  <a:gd name="T34" fmla="*/ 0 w 285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30"/>
              <p:cNvSpPr/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2147483646 w 281"/>
                  <a:gd name="T5" fmla="*/ 0 h 167"/>
                  <a:gd name="T6" fmla="*/ 2147483646 w 281"/>
                  <a:gd name="T7" fmla="*/ 0 h 167"/>
                  <a:gd name="T8" fmla="*/ 2147483646 w 281"/>
                  <a:gd name="T9" fmla="*/ 2147483646 h 167"/>
                  <a:gd name="T10" fmla="*/ 2147483646 w 281"/>
                  <a:gd name="T11" fmla="*/ 2147483646 h 167"/>
                  <a:gd name="T12" fmla="*/ 2147483646 w 281"/>
                  <a:gd name="T13" fmla="*/ 2147483646 h 167"/>
                  <a:gd name="T14" fmla="*/ 2147483646 w 281"/>
                  <a:gd name="T15" fmla="*/ 2147483646 h 167"/>
                  <a:gd name="T16" fmla="*/ 2147483646 w 281"/>
                  <a:gd name="T17" fmla="*/ 2147483646 h 167"/>
                  <a:gd name="T18" fmla="*/ 2147483646 w 281"/>
                  <a:gd name="T19" fmla="*/ 2147483646 h 167"/>
                  <a:gd name="T20" fmla="*/ 2147483646 w 281"/>
                  <a:gd name="T21" fmla="*/ 2147483646 h 167"/>
                  <a:gd name="T22" fmla="*/ 2147483646 w 281"/>
                  <a:gd name="T23" fmla="*/ 2147483646 h 167"/>
                  <a:gd name="T24" fmla="*/ 2147483646 w 281"/>
                  <a:gd name="T25" fmla="*/ 2147483646 h 167"/>
                  <a:gd name="T26" fmla="*/ 2147483646 w 281"/>
                  <a:gd name="T27" fmla="*/ 2147483646 h 167"/>
                  <a:gd name="T28" fmla="*/ 0 w 281"/>
                  <a:gd name="T29" fmla="*/ 2147483646 h 167"/>
                  <a:gd name="T30" fmla="*/ 0 w 281"/>
                  <a:gd name="T31" fmla="*/ 2147483646 h 167"/>
                  <a:gd name="T32" fmla="*/ 0 w 281"/>
                  <a:gd name="T33" fmla="*/ 0 h 167"/>
                  <a:gd name="T34" fmla="*/ 0 w 281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31"/>
              <p:cNvSpPr/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2147483646 w 278"/>
                  <a:gd name="T1" fmla="*/ 0 h 167"/>
                  <a:gd name="T2" fmla="*/ 2147483646 w 278"/>
                  <a:gd name="T3" fmla="*/ 0 h 167"/>
                  <a:gd name="T4" fmla="*/ 2147483646 w 278"/>
                  <a:gd name="T5" fmla="*/ 0 h 167"/>
                  <a:gd name="T6" fmla="*/ 2147483646 w 278"/>
                  <a:gd name="T7" fmla="*/ 0 h 167"/>
                  <a:gd name="T8" fmla="*/ 2147483646 w 278"/>
                  <a:gd name="T9" fmla="*/ 2147483646 h 167"/>
                  <a:gd name="T10" fmla="*/ 2147483646 w 278"/>
                  <a:gd name="T11" fmla="*/ 2147483646 h 167"/>
                  <a:gd name="T12" fmla="*/ 2147483646 w 278"/>
                  <a:gd name="T13" fmla="*/ 2147483646 h 167"/>
                  <a:gd name="T14" fmla="*/ 2147483646 w 278"/>
                  <a:gd name="T15" fmla="*/ 2147483646 h 167"/>
                  <a:gd name="T16" fmla="*/ 2147483646 w 278"/>
                  <a:gd name="T17" fmla="*/ 2147483646 h 167"/>
                  <a:gd name="T18" fmla="*/ 2147483646 w 278"/>
                  <a:gd name="T19" fmla="*/ 2147483646 h 167"/>
                  <a:gd name="T20" fmla="*/ 2147483646 w 278"/>
                  <a:gd name="T21" fmla="*/ 2147483646 h 167"/>
                  <a:gd name="T22" fmla="*/ 2147483646 w 278"/>
                  <a:gd name="T23" fmla="*/ 2147483646 h 167"/>
                  <a:gd name="T24" fmla="*/ 2147483646 w 278"/>
                  <a:gd name="T25" fmla="*/ 2147483646 h 167"/>
                  <a:gd name="T26" fmla="*/ 2147483646 w 278"/>
                  <a:gd name="T27" fmla="*/ 2147483646 h 167"/>
                  <a:gd name="T28" fmla="*/ 0 w 278"/>
                  <a:gd name="T29" fmla="*/ 2147483646 h 167"/>
                  <a:gd name="T30" fmla="*/ 0 w 278"/>
                  <a:gd name="T31" fmla="*/ 2147483646 h 167"/>
                  <a:gd name="T32" fmla="*/ 2147483646 w 278"/>
                  <a:gd name="T33" fmla="*/ 0 h 167"/>
                  <a:gd name="T34" fmla="*/ 2147483646 w 278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A9A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Freeform 32"/>
              <p:cNvSpPr/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2147483646 w 274"/>
                  <a:gd name="T1" fmla="*/ 0 h 167"/>
                  <a:gd name="T2" fmla="*/ 2147483646 w 274"/>
                  <a:gd name="T3" fmla="*/ 0 h 167"/>
                  <a:gd name="T4" fmla="*/ 2147483646 w 274"/>
                  <a:gd name="T5" fmla="*/ 0 h 167"/>
                  <a:gd name="T6" fmla="*/ 2147483646 w 274"/>
                  <a:gd name="T7" fmla="*/ 0 h 167"/>
                  <a:gd name="T8" fmla="*/ 2147483646 w 274"/>
                  <a:gd name="T9" fmla="*/ 2147483646 h 167"/>
                  <a:gd name="T10" fmla="*/ 2147483646 w 274"/>
                  <a:gd name="T11" fmla="*/ 2147483646 h 167"/>
                  <a:gd name="T12" fmla="*/ 2147483646 w 274"/>
                  <a:gd name="T13" fmla="*/ 2147483646 h 167"/>
                  <a:gd name="T14" fmla="*/ 2147483646 w 274"/>
                  <a:gd name="T15" fmla="*/ 2147483646 h 167"/>
                  <a:gd name="T16" fmla="*/ 2147483646 w 274"/>
                  <a:gd name="T17" fmla="*/ 2147483646 h 167"/>
                  <a:gd name="T18" fmla="*/ 2147483646 w 274"/>
                  <a:gd name="T19" fmla="*/ 2147483646 h 167"/>
                  <a:gd name="T20" fmla="*/ 2147483646 w 274"/>
                  <a:gd name="T21" fmla="*/ 2147483646 h 167"/>
                  <a:gd name="T22" fmla="*/ 2147483646 w 274"/>
                  <a:gd name="T23" fmla="*/ 2147483646 h 167"/>
                  <a:gd name="T24" fmla="*/ 2147483646 w 274"/>
                  <a:gd name="T25" fmla="*/ 2147483646 h 167"/>
                  <a:gd name="T26" fmla="*/ 2147483646 w 274"/>
                  <a:gd name="T27" fmla="*/ 2147483646 h 167"/>
                  <a:gd name="T28" fmla="*/ 0 w 274"/>
                  <a:gd name="T29" fmla="*/ 2147483646 h 167"/>
                  <a:gd name="T30" fmla="*/ 0 w 274"/>
                  <a:gd name="T31" fmla="*/ 2147483646 h 167"/>
                  <a:gd name="T32" fmla="*/ 2147483646 w 274"/>
                  <a:gd name="T33" fmla="*/ 0 h 167"/>
                  <a:gd name="T34" fmla="*/ 2147483646 w 274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B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Freeform 33"/>
              <p:cNvSpPr/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2147483646 w 270"/>
                  <a:gd name="T5" fmla="*/ 0 h 167"/>
                  <a:gd name="T6" fmla="*/ 2147483646 w 270"/>
                  <a:gd name="T7" fmla="*/ 0 h 167"/>
                  <a:gd name="T8" fmla="*/ 2147483646 w 270"/>
                  <a:gd name="T9" fmla="*/ 2147483646 h 167"/>
                  <a:gd name="T10" fmla="*/ 2147483646 w 270"/>
                  <a:gd name="T11" fmla="*/ 2147483646 h 167"/>
                  <a:gd name="T12" fmla="*/ 2147483646 w 270"/>
                  <a:gd name="T13" fmla="*/ 2147483646 h 167"/>
                  <a:gd name="T14" fmla="*/ 2147483646 w 270"/>
                  <a:gd name="T15" fmla="*/ 2147483646 h 167"/>
                  <a:gd name="T16" fmla="*/ 2147483646 w 270"/>
                  <a:gd name="T17" fmla="*/ 2147483646 h 167"/>
                  <a:gd name="T18" fmla="*/ 2147483646 w 270"/>
                  <a:gd name="T19" fmla="*/ 2147483646 h 167"/>
                  <a:gd name="T20" fmla="*/ 2147483646 w 270"/>
                  <a:gd name="T21" fmla="*/ 2147483646 h 167"/>
                  <a:gd name="T22" fmla="*/ 2147483646 w 270"/>
                  <a:gd name="T23" fmla="*/ 2147483646 h 167"/>
                  <a:gd name="T24" fmla="*/ 2147483646 w 270"/>
                  <a:gd name="T25" fmla="*/ 2147483646 h 167"/>
                  <a:gd name="T26" fmla="*/ 2147483646 w 270"/>
                  <a:gd name="T27" fmla="*/ 2147483646 h 167"/>
                  <a:gd name="T28" fmla="*/ 0 w 270"/>
                  <a:gd name="T29" fmla="*/ 2147483646 h 167"/>
                  <a:gd name="T30" fmla="*/ 0 w 270"/>
                  <a:gd name="T31" fmla="*/ 2147483646 h 167"/>
                  <a:gd name="T32" fmla="*/ 0 w 270"/>
                  <a:gd name="T33" fmla="*/ 0 h 167"/>
                  <a:gd name="T34" fmla="*/ 0 w 270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Freeform 34"/>
              <p:cNvSpPr/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2147483646 w 266"/>
                  <a:gd name="T5" fmla="*/ 0 h 167"/>
                  <a:gd name="T6" fmla="*/ 2147483646 w 266"/>
                  <a:gd name="T7" fmla="*/ 0 h 167"/>
                  <a:gd name="T8" fmla="*/ 2147483646 w 266"/>
                  <a:gd name="T9" fmla="*/ 2147483646 h 167"/>
                  <a:gd name="T10" fmla="*/ 2147483646 w 266"/>
                  <a:gd name="T11" fmla="*/ 2147483646 h 167"/>
                  <a:gd name="T12" fmla="*/ 2147483646 w 266"/>
                  <a:gd name="T13" fmla="*/ 2147483646 h 167"/>
                  <a:gd name="T14" fmla="*/ 2147483646 w 266"/>
                  <a:gd name="T15" fmla="*/ 2147483646 h 167"/>
                  <a:gd name="T16" fmla="*/ 2147483646 w 266"/>
                  <a:gd name="T17" fmla="*/ 2147483646 h 167"/>
                  <a:gd name="T18" fmla="*/ 2147483646 w 266"/>
                  <a:gd name="T19" fmla="*/ 2147483646 h 167"/>
                  <a:gd name="T20" fmla="*/ 2147483646 w 266"/>
                  <a:gd name="T21" fmla="*/ 2147483646 h 167"/>
                  <a:gd name="T22" fmla="*/ 2147483646 w 266"/>
                  <a:gd name="T23" fmla="*/ 2147483646 h 167"/>
                  <a:gd name="T24" fmla="*/ 2147483646 w 266"/>
                  <a:gd name="T25" fmla="*/ 2147483646 h 167"/>
                  <a:gd name="T26" fmla="*/ 0 w 266"/>
                  <a:gd name="T27" fmla="*/ 2147483646 h 167"/>
                  <a:gd name="T28" fmla="*/ 0 w 266"/>
                  <a:gd name="T29" fmla="*/ 2147483646 h 167"/>
                  <a:gd name="T30" fmla="*/ 0 w 266"/>
                  <a:gd name="T31" fmla="*/ 0 h 167"/>
                  <a:gd name="T32" fmla="*/ 0 w 266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Freeform 35"/>
              <p:cNvSpPr/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2147483646 w 264"/>
                  <a:gd name="T1" fmla="*/ 0 h 167"/>
                  <a:gd name="T2" fmla="*/ 2147483646 w 264"/>
                  <a:gd name="T3" fmla="*/ 0 h 167"/>
                  <a:gd name="T4" fmla="*/ 2147483646 w 264"/>
                  <a:gd name="T5" fmla="*/ 0 h 167"/>
                  <a:gd name="T6" fmla="*/ 2147483646 w 264"/>
                  <a:gd name="T7" fmla="*/ 0 h 167"/>
                  <a:gd name="T8" fmla="*/ 2147483646 w 264"/>
                  <a:gd name="T9" fmla="*/ 2147483646 h 167"/>
                  <a:gd name="T10" fmla="*/ 2147483646 w 264"/>
                  <a:gd name="T11" fmla="*/ 2147483646 h 167"/>
                  <a:gd name="T12" fmla="*/ 2147483646 w 264"/>
                  <a:gd name="T13" fmla="*/ 2147483646 h 167"/>
                  <a:gd name="T14" fmla="*/ 2147483646 w 264"/>
                  <a:gd name="T15" fmla="*/ 2147483646 h 167"/>
                  <a:gd name="T16" fmla="*/ 2147483646 w 264"/>
                  <a:gd name="T17" fmla="*/ 2147483646 h 167"/>
                  <a:gd name="T18" fmla="*/ 2147483646 w 264"/>
                  <a:gd name="T19" fmla="*/ 2147483646 h 167"/>
                  <a:gd name="T20" fmla="*/ 2147483646 w 264"/>
                  <a:gd name="T21" fmla="*/ 2147483646 h 167"/>
                  <a:gd name="T22" fmla="*/ 2147483646 w 264"/>
                  <a:gd name="T23" fmla="*/ 2147483646 h 167"/>
                  <a:gd name="T24" fmla="*/ 2147483646 w 264"/>
                  <a:gd name="T25" fmla="*/ 2147483646 h 167"/>
                  <a:gd name="T26" fmla="*/ 0 w 264"/>
                  <a:gd name="T27" fmla="*/ 2147483646 h 167"/>
                  <a:gd name="T28" fmla="*/ 0 w 264"/>
                  <a:gd name="T29" fmla="*/ 2147483646 h 167"/>
                  <a:gd name="T30" fmla="*/ 2147483646 w 264"/>
                  <a:gd name="T31" fmla="*/ 0 h 167"/>
                  <a:gd name="T32" fmla="*/ 2147483646 w 264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Freeform 36"/>
              <p:cNvSpPr/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2147483646 w 260"/>
                  <a:gd name="T1" fmla="*/ 0 h 167"/>
                  <a:gd name="T2" fmla="*/ 2147483646 w 260"/>
                  <a:gd name="T3" fmla="*/ 0 h 167"/>
                  <a:gd name="T4" fmla="*/ 2147483646 w 260"/>
                  <a:gd name="T5" fmla="*/ 0 h 167"/>
                  <a:gd name="T6" fmla="*/ 2147483646 w 260"/>
                  <a:gd name="T7" fmla="*/ 0 h 167"/>
                  <a:gd name="T8" fmla="*/ 2147483646 w 260"/>
                  <a:gd name="T9" fmla="*/ 2147483646 h 167"/>
                  <a:gd name="T10" fmla="*/ 2147483646 w 260"/>
                  <a:gd name="T11" fmla="*/ 2147483646 h 167"/>
                  <a:gd name="T12" fmla="*/ 2147483646 w 260"/>
                  <a:gd name="T13" fmla="*/ 2147483646 h 167"/>
                  <a:gd name="T14" fmla="*/ 2147483646 w 260"/>
                  <a:gd name="T15" fmla="*/ 2147483646 h 167"/>
                  <a:gd name="T16" fmla="*/ 2147483646 w 260"/>
                  <a:gd name="T17" fmla="*/ 2147483646 h 167"/>
                  <a:gd name="T18" fmla="*/ 2147483646 w 260"/>
                  <a:gd name="T19" fmla="*/ 2147483646 h 167"/>
                  <a:gd name="T20" fmla="*/ 2147483646 w 260"/>
                  <a:gd name="T21" fmla="*/ 2147483646 h 167"/>
                  <a:gd name="T22" fmla="*/ 2147483646 w 260"/>
                  <a:gd name="T23" fmla="*/ 2147483646 h 167"/>
                  <a:gd name="T24" fmla="*/ 2147483646 w 260"/>
                  <a:gd name="T25" fmla="*/ 2147483646 h 167"/>
                  <a:gd name="T26" fmla="*/ 0 w 260"/>
                  <a:gd name="T27" fmla="*/ 2147483646 h 167"/>
                  <a:gd name="T28" fmla="*/ 0 w 260"/>
                  <a:gd name="T29" fmla="*/ 2147483646 h 167"/>
                  <a:gd name="T30" fmla="*/ 2147483646 w 260"/>
                  <a:gd name="T31" fmla="*/ 0 h 167"/>
                  <a:gd name="T32" fmla="*/ 2147483646 w 260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Freeform 37"/>
              <p:cNvSpPr/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2147483646 w 255"/>
                  <a:gd name="T1" fmla="*/ 0 h 167"/>
                  <a:gd name="T2" fmla="*/ 2147483646 w 255"/>
                  <a:gd name="T3" fmla="*/ 0 h 167"/>
                  <a:gd name="T4" fmla="*/ 2147483646 w 255"/>
                  <a:gd name="T5" fmla="*/ 0 h 167"/>
                  <a:gd name="T6" fmla="*/ 2147483646 w 255"/>
                  <a:gd name="T7" fmla="*/ 0 h 167"/>
                  <a:gd name="T8" fmla="*/ 2147483646 w 255"/>
                  <a:gd name="T9" fmla="*/ 2147483646 h 167"/>
                  <a:gd name="T10" fmla="*/ 2147483646 w 255"/>
                  <a:gd name="T11" fmla="*/ 2147483646 h 167"/>
                  <a:gd name="T12" fmla="*/ 2147483646 w 255"/>
                  <a:gd name="T13" fmla="*/ 2147483646 h 167"/>
                  <a:gd name="T14" fmla="*/ 2147483646 w 255"/>
                  <a:gd name="T15" fmla="*/ 2147483646 h 167"/>
                  <a:gd name="T16" fmla="*/ 2147483646 w 255"/>
                  <a:gd name="T17" fmla="*/ 2147483646 h 167"/>
                  <a:gd name="T18" fmla="*/ 2147483646 w 255"/>
                  <a:gd name="T19" fmla="*/ 2147483646 h 167"/>
                  <a:gd name="T20" fmla="*/ 2147483646 w 255"/>
                  <a:gd name="T21" fmla="*/ 2147483646 h 167"/>
                  <a:gd name="T22" fmla="*/ 2147483646 w 255"/>
                  <a:gd name="T23" fmla="*/ 2147483646 h 167"/>
                  <a:gd name="T24" fmla="*/ 2147483646 w 255"/>
                  <a:gd name="T25" fmla="*/ 2147483646 h 167"/>
                  <a:gd name="T26" fmla="*/ 0 w 255"/>
                  <a:gd name="T27" fmla="*/ 2147483646 h 167"/>
                  <a:gd name="T28" fmla="*/ 0 w 255"/>
                  <a:gd name="T29" fmla="*/ 2147483646 h 167"/>
                  <a:gd name="T30" fmla="*/ 2147483646 w 255"/>
                  <a:gd name="T31" fmla="*/ 0 h 167"/>
                  <a:gd name="T32" fmla="*/ 2147483646 w 255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Freeform 38"/>
              <p:cNvSpPr/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2147483646 w 251"/>
                  <a:gd name="T1" fmla="*/ 0 h 167"/>
                  <a:gd name="T2" fmla="*/ 2147483646 w 251"/>
                  <a:gd name="T3" fmla="*/ 0 h 167"/>
                  <a:gd name="T4" fmla="*/ 2147483646 w 251"/>
                  <a:gd name="T5" fmla="*/ 0 h 167"/>
                  <a:gd name="T6" fmla="*/ 2147483646 w 251"/>
                  <a:gd name="T7" fmla="*/ 0 h 167"/>
                  <a:gd name="T8" fmla="*/ 2147483646 w 251"/>
                  <a:gd name="T9" fmla="*/ 2147483646 h 167"/>
                  <a:gd name="T10" fmla="*/ 2147483646 w 251"/>
                  <a:gd name="T11" fmla="*/ 2147483646 h 167"/>
                  <a:gd name="T12" fmla="*/ 2147483646 w 251"/>
                  <a:gd name="T13" fmla="*/ 2147483646 h 167"/>
                  <a:gd name="T14" fmla="*/ 2147483646 w 251"/>
                  <a:gd name="T15" fmla="*/ 2147483646 h 167"/>
                  <a:gd name="T16" fmla="*/ 2147483646 w 251"/>
                  <a:gd name="T17" fmla="*/ 2147483646 h 167"/>
                  <a:gd name="T18" fmla="*/ 2147483646 w 251"/>
                  <a:gd name="T19" fmla="*/ 2147483646 h 167"/>
                  <a:gd name="T20" fmla="*/ 2147483646 w 251"/>
                  <a:gd name="T21" fmla="*/ 2147483646 h 167"/>
                  <a:gd name="T22" fmla="*/ 2147483646 w 251"/>
                  <a:gd name="T23" fmla="*/ 2147483646 h 167"/>
                  <a:gd name="T24" fmla="*/ 2147483646 w 251"/>
                  <a:gd name="T25" fmla="*/ 2147483646 h 167"/>
                  <a:gd name="T26" fmla="*/ 0 w 251"/>
                  <a:gd name="T27" fmla="*/ 2147483646 h 167"/>
                  <a:gd name="T28" fmla="*/ 0 w 251"/>
                  <a:gd name="T29" fmla="*/ 2147483646 h 167"/>
                  <a:gd name="T30" fmla="*/ 2147483646 w 251"/>
                  <a:gd name="T31" fmla="*/ 0 h 167"/>
                  <a:gd name="T32" fmla="*/ 2147483646 w 251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9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Freeform 39"/>
              <p:cNvSpPr/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2147483646 w 249"/>
                  <a:gd name="T1" fmla="*/ 0 h 166"/>
                  <a:gd name="T2" fmla="*/ 2147483646 w 249"/>
                  <a:gd name="T3" fmla="*/ 0 h 166"/>
                  <a:gd name="T4" fmla="*/ 2147483646 w 249"/>
                  <a:gd name="T5" fmla="*/ 0 h 166"/>
                  <a:gd name="T6" fmla="*/ 2147483646 w 249"/>
                  <a:gd name="T7" fmla="*/ 0 h 166"/>
                  <a:gd name="T8" fmla="*/ 2147483646 w 249"/>
                  <a:gd name="T9" fmla="*/ 2147483646 h 166"/>
                  <a:gd name="T10" fmla="*/ 2147483646 w 249"/>
                  <a:gd name="T11" fmla="*/ 2147483646 h 166"/>
                  <a:gd name="T12" fmla="*/ 2147483646 w 249"/>
                  <a:gd name="T13" fmla="*/ 2147483646 h 166"/>
                  <a:gd name="T14" fmla="*/ 2147483646 w 249"/>
                  <a:gd name="T15" fmla="*/ 2147483646 h 166"/>
                  <a:gd name="T16" fmla="*/ 2147483646 w 249"/>
                  <a:gd name="T17" fmla="*/ 2147483646 h 166"/>
                  <a:gd name="T18" fmla="*/ 2147483646 w 249"/>
                  <a:gd name="T19" fmla="*/ 2147483646 h 166"/>
                  <a:gd name="T20" fmla="*/ 2147483646 w 249"/>
                  <a:gd name="T21" fmla="*/ 2147483646 h 166"/>
                  <a:gd name="T22" fmla="*/ 2147483646 w 249"/>
                  <a:gd name="T23" fmla="*/ 2147483646 h 166"/>
                  <a:gd name="T24" fmla="*/ 2147483646 w 249"/>
                  <a:gd name="T25" fmla="*/ 2147483646 h 166"/>
                  <a:gd name="T26" fmla="*/ 0 w 249"/>
                  <a:gd name="T27" fmla="*/ 2147483646 h 166"/>
                  <a:gd name="T28" fmla="*/ 0 w 249"/>
                  <a:gd name="T29" fmla="*/ 2147483646 h 166"/>
                  <a:gd name="T30" fmla="*/ 2147483646 w 249"/>
                  <a:gd name="T31" fmla="*/ 0 h 166"/>
                  <a:gd name="T32" fmla="*/ 2147483646 w 249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Freeform 40"/>
              <p:cNvSpPr/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2147483646 w 245"/>
                  <a:gd name="T1" fmla="*/ 0 h 166"/>
                  <a:gd name="T2" fmla="*/ 2147483646 w 245"/>
                  <a:gd name="T3" fmla="*/ 0 h 166"/>
                  <a:gd name="T4" fmla="*/ 2147483646 w 245"/>
                  <a:gd name="T5" fmla="*/ 0 h 166"/>
                  <a:gd name="T6" fmla="*/ 2147483646 w 245"/>
                  <a:gd name="T7" fmla="*/ 0 h 166"/>
                  <a:gd name="T8" fmla="*/ 2147483646 w 245"/>
                  <a:gd name="T9" fmla="*/ 2147483646 h 166"/>
                  <a:gd name="T10" fmla="*/ 2147483646 w 245"/>
                  <a:gd name="T11" fmla="*/ 2147483646 h 166"/>
                  <a:gd name="T12" fmla="*/ 2147483646 w 245"/>
                  <a:gd name="T13" fmla="*/ 2147483646 h 166"/>
                  <a:gd name="T14" fmla="*/ 2147483646 w 245"/>
                  <a:gd name="T15" fmla="*/ 2147483646 h 166"/>
                  <a:gd name="T16" fmla="*/ 2147483646 w 245"/>
                  <a:gd name="T17" fmla="*/ 2147483646 h 166"/>
                  <a:gd name="T18" fmla="*/ 2147483646 w 245"/>
                  <a:gd name="T19" fmla="*/ 2147483646 h 166"/>
                  <a:gd name="T20" fmla="*/ 2147483646 w 245"/>
                  <a:gd name="T21" fmla="*/ 2147483646 h 166"/>
                  <a:gd name="T22" fmla="*/ 2147483646 w 245"/>
                  <a:gd name="T23" fmla="*/ 2147483646 h 166"/>
                  <a:gd name="T24" fmla="*/ 2147483646 w 245"/>
                  <a:gd name="T25" fmla="*/ 2147483646 h 166"/>
                  <a:gd name="T26" fmla="*/ 0 w 245"/>
                  <a:gd name="T27" fmla="*/ 2147483646 h 166"/>
                  <a:gd name="T28" fmla="*/ 0 w 245"/>
                  <a:gd name="T29" fmla="*/ 2147483646 h 166"/>
                  <a:gd name="T30" fmla="*/ 2147483646 w 245"/>
                  <a:gd name="T31" fmla="*/ 0 h 166"/>
                  <a:gd name="T32" fmla="*/ 2147483646 w 245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0A0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Freeform 41"/>
              <p:cNvSpPr/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2147483646 w 241"/>
                  <a:gd name="T1" fmla="*/ 0 h 166"/>
                  <a:gd name="T2" fmla="*/ 2147483646 w 241"/>
                  <a:gd name="T3" fmla="*/ 0 h 166"/>
                  <a:gd name="T4" fmla="*/ 2147483646 w 241"/>
                  <a:gd name="T5" fmla="*/ 0 h 166"/>
                  <a:gd name="T6" fmla="*/ 2147483646 w 241"/>
                  <a:gd name="T7" fmla="*/ 0 h 166"/>
                  <a:gd name="T8" fmla="*/ 2147483646 w 241"/>
                  <a:gd name="T9" fmla="*/ 2147483646 h 166"/>
                  <a:gd name="T10" fmla="*/ 2147483646 w 241"/>
                  <a:gd name="T11" fmla="*/ 2147483646 h 166"/>
                  <a:gd name="T12" fmla="*/ 2147483646 w 241"/>
                  <a:gd name="T13" fmla="*/ 2147483646 h 166"/>
                  <a:gd name="T14" fmla="*/ 2147483646 w 241"/>
                  <a:gd name="T15" fmla="*/ 2147483646 h 166"/>
                  <a:gd name="T16" fmla="*/ 2147483646 w 241"/>
                  <a:gd name="T17" fmla="*/ 2147483646 h 166"/>
                  <a:gd name="T18" fmla="*/ 2147483646 w 241"/>
                  <a:gd name="T19" fmla="*/ 2147483646 h 166"/>
                  <a:gd name="T20" fmla="*/ 2147483646 w 241"/>
                  <a:gd name="T21" fmla="*/ 2147483646 h 166"/>
                  <a:gd name="T22" fmla="*/ 2147483646 w 241"/>
                  <a:gd name="T23" fmla="*/ 2147483646 h 166"/>
                  <a:gd name="T24" fmla="*/ 2147483646 w 241"/>
                  <a:gd name="T25" fmla="*/ 2147483646 h 166"/>
                  <a:gd name="T26" fmla="*/ 0 w 241"/>
                  <a:gd name="T27" fmla="*/ 2147483646 h 166"/>
                  <a:gd name="T28" fmla="*/ 0 w 241"/>
                  <a:gd name="T29" fmla="*/ 2147483646 h 166"/>
                  <a:gd name="T30" fmla="*/ 2147483646 w 241"/>
                  <a:gd name="T31" fmla="*/ 0 h 166"/>
                  <a:gd name="T32" fmla="*/ 2147483646 w 241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Freeform 42"/>
              <p:cNvSpPr/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2147483646 w 236"/>
                  <a:gd name="T1" fmla="*/ 0 h 166"/>
                  <a:gd name="T2" fmla="*/ 2147483646 w 236"/>
                  <a:gd name="T3" fmla="*/ 0 h 166"/>
                  <a:gd name="T4" fmla="*/ 2147483646 w 236"/>
                  <a:gd name="T5" fmla="*/ 0 h 166"/>
                  <a:gd name="T6" fmla="*/ 2147483646 w 236"/>
                  <a:gd name="T7" fmla="*/ 0 h 166"/>
                  <a:gd name="T8" fmla="*/ 2147483646 w 236"/>
                  <a:gd name="T9" fmla="*/ 2147483646 h 166"/>
                  <a:gd name="T10" fmla="*/ 2147483646 w 236"/>
                  <a:gd name="T11" fmla="*/ 2147483646 h 166"/>
                  <a:gd name="T12" fmla="*/ 2147483646 w 236"/>
                  <a:gd name="T13" fmla="*/ 2147483646 h 166"/>
                  <a:gd name="T14" fmla="*/ 2147483646 w 236"/>
                  <a:gd name="T15" fmla="*/ 2147483646 h 166"/>
                  <a:gd name="T16" fmla="*/ 2147483646 w 236"/>
                  <a:gd name="T17" fmla="*/ 2147483646 h 166"/>
                  <a:gd name="T18" fmla="*/ 2147483646 w 236"/>
                  <a:gd name="T19" fmla="*/ 2147483646 h 166"/>
                  <a:gd name="T20" fmla="*/ 2147483646 w 236"/>
                  <a:gd name="T21" fmla="*/ 2147483646 h 166"/>
                  <a:gd name="T22" fmla="*/ 2147483646 w 236"/>
                  <a:gd name="T23" fmla="*/ 2147483646 h 166"/>
                  <a:gd name="T24" fmla="*/ 2147483646 w 236"/>
                  <a:gd name="T25" fmla="*/ 2147483646 h 166"/>
                  <a:gd name="T26" fmla="*/ 0 w 236"/>
                  <a:gd name="T27" fmla="*/ 2147483646 h 166"/>
                  <a:gd name="T28" fmla="*/ 0 w 236"/>
                  <a:gd name="T29" fmla="*/ 2147483646 h 166"/>
                  <a:gd name="T30" fmla="*/ 2147483646 w 236"/>
                  <a:gd name="T31" fmla="*/ 0 h 166"/>
                  <a:gd name="T32" fmla="*/ 2147483646 w 23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Freeform 43"/>
              <p:cNvSpPr/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2147483646 w 232"/>
                  <a:gd name="T1" fmla="*/ 0 h 166"/>
                  <a:gd name="T2" fmla="*/ 2147483646 w 232"/>
                  <a:gd name="T3" fmla="*/ 0 h 166"/>
                  <a:gd name="T4" fmla="*/ 2147483646 w 232"/>
                  <a:gd name="T5" fmla="*/ 0 h 166"/>
                  <a:gd name="T6" fmla="*/ 2147483646 w 232"/>
                  <a:gd name="T7" fmla="*/ 0 h 166"/>
                  <a:gd name="T8" fmla="*/ 2147483646 w 232"/>
                  <a:gd name="T9" fmla="*/ 2147483646 h 166"/>
                  <a:gd name="T10" fmla="*/ 2147483646 w 232"/>
                  <a:gd name="T11" fmla="*/ 2147483646 h 166"/>
                  <a:gd name="T12" fmla="*/ 2147483646 w 232"/>
                  <a:gd name="T13" fmla="*/ 2147483646 h 166"/>
                  <a:gd name="T14" fmla="*/ 2147483646 w 232"/>
                  <a:gd name="T15" fmla="*/ 2147483646 h 166"/>
                  <a:gd name="T16" fmla="*/ 2147483646 w 232"/>
                  <a:gd name="T17" fmla="*/ 2147483646 h 166"/>
                  <a:gd name="T18" fmla="*/ 2147483646 w 232"/>
                  <a:gd name="T19" fmla="*/ 2147483646 h 166"/>
                  <a:gd name="T20" fmla="*/ 2147483646 w 232"/>
                  <a:gd name="T21" fmla="*/ 2147483646 h 166"/>
                  <a:gd name="T22" fmla="*/ 2147483646 w 232"/>
                  <a:gd name="T23" fmla="*/ 2147483646 h 166"/>
                  <a:gd name="T24" fmla="*/ 2147483646 w 232"/>
                  <a:gd name="T25" fmla="*/ 2147483646 h 166"/>
                  <a:gd name="T26" fmla="*/ 0 w 232"/>
                  <a:gd name="T27" fmla="*/ 2147483646 h 166"/>
                  <a:gd name="T28" fmla="*/ 0 w 232"/>
                  <a:gd name="T29" fmla="*/ 2147483646 h 166"/>
                  <a:gd name="T30" fmla="*/ 2147483646 w 232"/>
                  <a:gd name="T31" fmla="*/ 0 h 166"/>
                  <a:gd name="T32" fmla="*/ 2147483646 w 23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2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Freeform 44"/>
              <p:cNvSpPr/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2147483646 w 230"/>
                  <a:gd name="T1" fmla="*/ 0 h 166"/>
                  <a:gd name="T2" fmla="*/ 2147483646 w 230"/>
                  <a:gd name="T3" fmla="*/ 0 h 166"/>
                  <a:gd name="T4" fmla="*/ 2147483646 w 230"/>
                  <a:gd name="T5" fmla="*/ 0 h 166"/>
                  <a:gd name="T6" fmla="*/ 2147483646 w 230"/>
                  <a:gd name="T7" fmla="*/ 0 h 166"/>
                  <a:gd name="T8" fmla="*/ 2147483646 w 230"/>
                  <a:gd name="T9" fmla="*/ 2147483646 h 166"/>
                  <a:gd name="T10" fmla="*/ 2147483646 w 230"/>
                  <a:gd name="T11" fmla="*/ 2147483646 h 166"/>
                  <a:gd name="T12" fmla="*/ 2147483646 w 230"/>
                  <a:gd name="T13" fmla="*/ 2147483646 h 166"/>
                  <a:gd name="T14" fmla="*/ 2147483646 w 230"/>
                  <a:gd name="T15" fmla="*/ 2147483646 h 166"/>
                  <a:gd name="T16" fmla="*/ 2147483646 w 230"/>
                  <a:gd name="T17" fmla="*/ 2147483646 h 166"/>
                  <a:gd name="T18" fmla="*/ 2147483646 w 230"/>
                  <a:gd name="T19" fmla="*/ 2147483646 h 166"/>
                  <a:gd name="T20" fmla="*/ 2147483646 w 230"/>
                  <a:gd name="T21" fmla="*/ 2147483646 h 166"/>
                  <a:gd name="T22" fmla="*/ 2147483646 w 230"/>
                  <a:gd name="T23" fmla="*/ 2147483646 h 166"/>
                  <a:gd name="T24" fmla="*/ 2147483646 w 230"/>
                  <a:gd name="T25" fmla="*/ 2147483646 h 166"/>
                  <a:gd name="T26" fmla="*/ 0 w 230"/>
                  <a:gd name="T27" fmla="*/ 2147483646 h 166"/>
                  <a:gd name="T28" fmla="*/ 0 w 230"/>
                  <a:gd name="T29" fmla="*/ 2147483646 h 166"/>
                  <a:gd name="T30" fmla="*/ 2147483646 w 230"/>
                  <a:gd name="T31" fmla="*/ 0 h 166"/>
                  <a:gd name="T32" fmla="*/ 2147483646 w 230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2A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Freeform 45"/>
              <p:cNvSpPr/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2147483646 w 226"/>
                  <a:gd name="T1" fmla="*/ 0 h 166"/>
                  <a:gd name="T2" fmla="*/ 2147483646 w 226"/>
                  <a:gd name="T3" fmla="*/ 0 h 166"/>
                  <a:gd name="T4" fmla="*/ 2147483646 w 226"/>
                  <a:gd name="T5" fmla="*/ 0 h 166"/>
                  <a:gd name="T6" fmla="*/ 2147483646 w 226"/>
                  <a:gd name="T7" fmla="*/ 0 h 166"/>
                  <a:gd name="T8" fmla="*/ 2147483646 w 226"/>
                  <a:gd name="T9" fmla="*/ 2147483646 h 166"/>
                  <a:gd name="T10" fmla="*/ 2147483646 w 226"/>
                  <a:gd name="T11" fmla="*/ 2147483646 h 166"/>
                  <a:gd name="T12" fmla="*/ 2147483646 w 226"/>
                  <a:gd name="T13" fmla="*/ 2147483646 h 166"/>
                  <a:gd name="T14" fmla="*/ 2147483646 w 226"/>
                  <a:gd name="T15" fmla="*/ 2147483646 h 166"/>
                  <a:gd name="T16" fmla="*/ 2147483646 w 226"/>
                  <a:gd name="T17" fmla="*/ 2147483646 h 166"/>
                  <a:gd name="T18" fmla="*/ 2147483646 w 226"/>
                  <a:gd name="T19" fmla="*/ 2147483646 h 166"/>
                  <a:gd name="T20" fmla="*/ 2147483646 w 226"/>
                  <a:gd name="T21" fmla="*/ 2147483646 h 166"/>
                  <a:gd name="T22" fmla="*/ 2147483646 w 226"/>
                  <a:gd name="T23" fmla="*/ 2147483646 h 166"/>
                  <a:gd name="T24" fmla="*/ 2147483646 w 226"/>
                  <a:gd name="T25" fmla="*/ 2147483646 h 166"/>
                  <a:gd name="T26" fmla="*/ 0 w 226"/>
                  <a:gd name="T27" fmla="*/ 2147483646 h 166"/>
                  <a:gd name="T28" fmla="*/ 0 w 226"/>
                  <a:gd name="T29" fmla="*/ 2147483646 h 166"/>
                  <a:gd name="T30" fmla="*/ 2147483646 w 226"/>
                  <a:gd name="T31" fmla="*/ 0 h 166"/>
                  <a:gd name="T32" fmla="*/ 2147483646 w 22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3A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Freeform 46"/>
              <p:cNvSpPr/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2147483646 w 222"/>
                  <a:gd name="T1" fmla="*/ 0 h 166"/>
                  <a:gd name="T2" fmla="*/ 2147483646 w 222"/>
                  <a:gd name="T3" fmla="*/ 0 h 166"/>
                  <a:gd name="T4" fmla="*/ 2147483646 w 222"/>
                  <a:gd name="T5" fmla="*/ 0 h 166"/>
                  <a:gd name="T6" fmla="*/ 2147483646 w 222"/>
                  <a:gd name="T7" fmla="*/ 0 h 166"/>
                  <a:gd name="T8" fmla="*/ 2147483646 w 222"/>
                  <a:gd name="T9" fmla="*/ 2147483646 h 166"/>
                  <a:gd name="T10" fmla="*/ 2147483646 w 222"/>
                  <a:gd name="T11" fmla="*/ 2147483646 h 166"/>
                  <a:gd name="T12" fmla="*/ 2147483646 w 222"/>
                  <a:gd name="T13" fmla="*/ 2147483646 h 166"/>
                  <a:gd name="T14" fmla="*/ 2147483646 w 222"/>
                  <a:gd name="T15" fmla="*/ 2147483646 h 166"/>
                  <a:gd name="T16" fmla="*/ 2147483646 w 222"/>
                  <a:gd name="T17" fmla="*/ 2147483646 h 166"/>
                  <a:gd name="T18" fmla="*/ 2147483646 w 222"/>
                  <a:gd name="T19" fmla="*/ 2147483646 h 166"/>
                  <a:gd name="T20" fmla="*/ 2147483646 w 222"/>
                  <a:gd name="T21" fmla="*/ 2147483646 h 166"/>
                  <a:gd name="T22" fmla="*/ 2147483646 w 222"/>
                  <a:gd name="T23" fmla="*/ 2147483646 h 166"/>
                  <a:gd name="T24" fmla="*/ 2147483646 w 222"/>
                  <a:gd name="T25" fmla="*/ 2147483646 h 166"/>
                  <a:gd name="T26" fmla="*/ 0 w 222"/>
                  <a:gd name="T27" fmla="*/ 2147483646 h 166"/>
                  <a:gd name="T28" fmla="*/ 0 w 222"/>
                  <a:gd name="T29" fmla="*/ 2147483646 h 166"/>
                  <a:gd name="T30" fmla="*/ 2147483646 w 222"/>
                  <a:gd name="T31" fmla="*/ 0 h 166"/>
                  <a:gd name="T32" fmla="*/ 2147483646 w 22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Freeform 47"/>
              <p:cNvSpPr/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2147483646 w 218"/>
                  <a:gd name="T1" fmla="*/ 0 h 166"/>
                  <a:gd name="T2" fmla="*/ 2147483646 w 218"/>
                  <a:gd name="T3" fmla="*/ 0 h 166"/>
                  <a:gd name="T4" fmla="*/ 2147483646 w 218"/>
                  <a:gd name="T5" fmla="*/ 0 h 166"/>
                  <a:gd name="T6" fmla="*/ 2147483646 w 218"/>
                  <a:gd name="T7" fmla="*/ 0 h 166"/>
                  <a:gd name="T8" fmla="*/ 2147483646 w 218"/>
                  <a:gd name="T9" fmla="*/ 2147483646 h 166"/>
                  <a:gd name="T10" fmla="*/ 2147483646 w 218"/>
                  <a:gd name="T11" fmla="*/ 2147483646 h 166"/>
                  <a:gd name="T12" fmla="*/ 2147483646 w 218"/>
                  <a:gd name="T13" fmla="*/ 2147483646 h 166"/>
                  <a:gd name="T14" fmla="*/ 2147483646 w 218"/>
                  <a:gd name="T15" fmla="*/ 2147483646 h 166"/>
                  <a:gd name="T16" fmla="*/ 2147483646 w 218"/>
                  <a:gd name="T17" fmla="*/ 2147483646 h 166"/>
                  <a:gd name="T18" fmla="*/ 2147483646 w 218"/>
                  <a:gd name="T19" fmla="*/ 2147483646 h 166"/>
                  <a:gd name="T20" fmla="*/ 2147483646 w 218"/>
                  <a:gd name="T21" fmla="*/ 2147483646 h 166"/>
                  <a:gd name="T22" fmla="*/ 2147483646 w 218"/>
                  <a:gd name="T23" fmla="*/ 2147483646 h 166"/>
                  <a:gd name="T24" fmla="*/ 2147483646 w 218"/>
                  <a:gd name="T25" fmla="*/ 2147483646 h 166"/>
                  <a:gd name="T26" fmla="*/ 0 w 218"/>
                  <a:gd name="T27" fmla="*/ 2147483646 h 166"/>
                  <a:gd name="T28" fmla="*/ 0 w 218"/>
                  <a:gd name="T29" fmla="*/ 2147483646 h 166"/>
                  <a:gd name="T30" fmla="*/ 2147483646 w 218"/>
                  <a:gd name="T31" fmla="*/ 0 h 166"/>
                  <a:gd name="T32" fmla="*/ 2147483646 w 218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" name="Freeform 48"/>
              <p:cNvSpPr/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2147483646 w 215"/>
                  <a:gd name="T1" fmla="*/ 0 h 164"/>
                  <a:gd name="T2" fmla="*/ 2147483646 w 215"/>
                  <a:gd name="T3" fmla="*/ 0 h 164"/>
                  <a:gd name="T4" fmla="*/ 2147483646 w 215"/>
                  <a:gd name="T5" fmla="*/ 0 h 164"/>
                  <a:gd name="T6" fmla="*/ 2147483646 w 215"/>
                  <a:gd name="T7" fmla="*/ 0 h 164"/>
                  <a:gd name="T8" fmla="*/ 2147483646 w 215"/>
                  <a:gd name="T9" fmla="*/ 2147483646 h 164"/>
                  <a:gd name="T10" fmla="*/ 2147483646 w 215"/>
                  <a:gd name="T11" fmla="*/ 2147483646 h 164"/>
                  <a:gd name="T12" fmla="*/ 2147483646 w 215"/>
                  <a:gd name="T13" fmla="*/ 2147483646 h 164"/>
                  <a:gd name="T14" fmla="*/ 2147483646 w 215"/>
                  <a:gd name="T15" fmla="*/ 2147483646 h 164"/>
                  <a:gd name="T16" fmla="*/ 2147483646 w 215"/>
                  <a:gd name="T17" fmla="*/ 2147483646 h 164"/>
                  <a:gd name="T18" fmla="*/ 2147483646 w 215"/>
                  <a:gd name="T19" fmla="*/ 2147483646 h 164"/>
                  <a:gd name="T20" fmla="*/ 2147483646 w 215"/>
                  <a:gd name="T21" fmla="*/ 2147483646 h 164"/>
                  <a:gd name="T22" fmla="*/ 2147483646 w 215"/>
                  <a:gd name="T23" fmla="*/ 2147483646 h 164"/>
                  <a:gd name="T24" fmla="*/ 2147483646 w 215"/>
                  <a:gd name="T25" fmla="*/ 2147483646 h 164"/>
                  <a:gd name="T26" fmla="*/ 0 w 215"/>
                  <a:gd name="T27" fmla="*/ 2147483646 h 164"/>
                  <a:gd name="T28" fmla="*/ 0 w 215"/>
                  <a:gd name="T29" fmla="*/ 2147483646 h 164"/>
                  <a:gd name="T30" fmla="*/ 2147483646 w 215"/>
                  <a:gd name="T31" fmla="*/ 0 h 164"/>
                  <a:gd name="T32" fmla="*/ 2147483646 w 215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5A5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Freeform 49"/>
              <p:cNvSpPr/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2147483646 w 211"/>
                  <a:gd name="T1" fmla="*/ 0 h 164"/>
                  <a:gd name="T2" fmla="*/ 2147483646 w 211"/>
                  <a:gd name="T3" fmla="*/ 0 h 164"/>
                  <a:gd name="T4" fmla="*/ 2147483646 w 211"/>
                  <a:gd name="T5" fmla="*/ 0 h 164"/>
                  <a:gd name="T6" fmla="*/ 2147483646 w 211"/>
                  <a:gd name="T7" fmla="*/ 0 h 164"/>
                  <a:gd name="T8" fmla="*/ 2147483646 w 211"/>
                  <a:gd name="T9" fmla="*/ 2147483646 h 164"/>
                  <a:gd name="T10" fmla="*/ 2147483646 w 211"/>
                  <a:gd name="T11" fmla="*/ 2147483646 h 164"/>
                  <a:gd name="T12" fmla="*/ 2147483646 w 211"/>
                  <a:gd name="T13" fmla="*/ 2147483646 h 164"/>
                  <a:gd name="T14" fmla="*/ 2147483646 w 211"/>
                  <a:gd name="T15" fmla="*/ 2147483646 h 164"/>
                  <a:gd name="T16" fmla="*/ 2147483646 w 211"/>
                  <a:gd name="T17" fmla="*/ 2147483646 h 164"/>
                  <a:gd name="T18" fmla="*/ 2147483646 w 211"/>
                  <a:gd name="T19" fmla="*/ 2147483646 h 164"/>
                  <a:gd name="T20" fmla="*/ 2147483646 w 211"/>
                  <a:gd name="T21" fmla="*/ 2147483646 h 164"/>
                  <a:gd name="T22" fmla="*/ 2147483646 w 211"/>
                  <a:gd name="T23" fmla="*/ 2147483646 h 164"/>
                  <a:gd name="T24" fmla="*/ 2147483646 w 211"/>
                  <a:gd name="T25" fmla="*/ 2147483646 h 164"/>
                  <a:gd name="T26" fmla="*/ 0 w 211"/>
                  <a:gd name="T27" fmla="*/ 2147483646 h 164"/>
                  <a:gd name="T28" fmla="*/ 0 w 211"/>
                  <a:gd name="T29" fmla="*/ 2147483646 h 164"/>
                  <a:gd name="T30" fmla="*/ 2147483646 w 211"/>
                  <a:gd name="T31" fmla="*/ 0 h 164"/>
                  <a:gd name="T32" fmla="*/ 2147483646 w 211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Freeform 50"/>
              <p:cNvSpPr/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2147483646 w 207"/>
                  <a:gd name="T1" fmla="*/ 0 h 164"/>
                  <a:gd name="T2" fmla="*/ 2147483646 w 207"/>
                  <a:gd name="T3" fmla="*/ 0 h 164"/>
                  <a:gd name="T4" fmla="*/ 2147483646 w 207"/>
                  <a:gd name="T5" fmla="*/ 0 h 164"/>
                  <a:gd name="T6" fmla="*/ 2147483646 w 207"/>
                  <a:gd name="T7" fmla="*/ 0 h 164"/>
                  <a:gd name="T8" fmla="*/ 2147483646 w 207"/>
                  <a:gd name="T9" fmla="*/ 2147483646 h 164"/>
                  <a:gd name="T10" fmla="*/ 2147483646 w 207"/>
                  <a:gd name="T11" fmla="*/ 2147483646 h 164"/>
                  <a:gd name="T12" fmla="*/ 2147483646 w 207"/>
                  <a:gd name="T13" fmla="*/ 2147483646 h 164"/>
                  <a:gd name="T14" fmla="*/ 2147483646 w 207"/>
                  <a:gd name="T15" fmla="*/ 2147483646 h 164"/>
                  <a:gd name="T16" fmla="*/ 2147483646 w 207"/>
                  <a:gd name="T17" fmla="*/ 2147483646 h 164"/>
                  <a:gd name="T18" fmla="*/ 2147483646 w 207"/>
                  <a:gd name="T19" fmla="*/ 2147483646 h 164"/>
                  <a:gd name="T20" fmla="*/ 2147483646 w 207"/>
                  <a:gd name="T21" fmla="*/ 2147483646 h 164"/>
                  <a:gd name="T22" fmla="*/ 2147483646 w 207"/>
                  <a:gd name="T23" fmla="*/ 2147483646 h 164"/>
                  <a:gd name="T24" fmla="*/ 2147483646 w 207"/>
                  <a:gd name="T25" fmla="*/ 2147483646 h 164"/>
                  <a:gd name="T26" fmla="*/ 0 w 207"/>
                  <a:gd name="T27" fmla="*/ 2147483646 h 164"/>
                  <a:gd name="T28" fmla="*/ 0 w 207"/>
                  <a:gd name="T29" fmla="*/ 2147483646 h 164"/>
                  <a:gd name="T30" fmla="*/ 2147483646 w 207"/>
                  <a:gd name="T31" fmla="*/ 0 h 164"/>
                  <a:gd name="T32" fmla="*/ 2147483646 w 207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" name="Freeform 51"/>
              <p:cNvSpPr/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2147483646 w 203"/>
                  <a:gd name="T1" fmla="*/ 0 h 164"/>
                  <a:gd name="T2" fmla="*/ 2147483646 w 203"/>
                  <a:gd name="T3" fmla="*/ 0 h 164"/>
                  <a:gd name="T4" fmla="*/ 2147483646 w 203"/>
                  <a:gd name="T5" fmla="*/ 0 h 164"/>
                  <a:gd name="T6" fmla="*/ 2147483646 w 203"/>
                  <a:gd name="T7" fmla="*/ 0 h 164"/>
                  <a:gd name="T8" fmla="*/ 2147483646 w 203"/>
                  <a:gd name="T9" fmla="*/ 2147483646 h 164"/>
                  <a:gd name="T10" fmla="*/ 2147483646 w 203"/>
                  <a:gd name="T11" fmla="*/ 2147483646 h 164"/>
                  <a:gd name="T12" fmla="*/ 2147483646 w 203"/>
                  <a:gd name="T13" fmla="*/ 2147483646 h 164"/>
                  <a:gd name="T14" fmla="*/ 2147483646 w 203"/>
                  <a:gd name="T15" fmla="*/ 2147483646 h 164"/>
                  <a:gd name="T16" fmla="*/ 2147483646 w 203"/>
                  <a:gd name="T17" fmla="*/ 2147483646 h 164"/>
                  <a:gd name="T18" fmla="*/ 2147483646 w 203"/>
                  <a:gd name="T19" fmla="*/ 2147483646 h 164"/>
                  <a:gd name="T20" fmla="*/ 2147483646 w 203"/>
                  <a:gd name="T21" fmla="*/ 2147483646 h 164"/>
                  <a:gd name="T22" fmla="*/ 2147483646 w 203"/>
                  <a:gd name="T23" fmla="*/ 2147483646 h 164"/>
                  <a:gd name="T24" fmla="*/ 2147483646 w 203"/>
                  <a:gd name="T25" fmla="*/ 2147483646 h 164"/>
                  <a:gd name="T26" fmla="*/ 0 w 203"/>
                  <a:gd name="T27" fmla="*/ 2147483646 h 164"/>
                  <a:gd name="T28" fmla="*/ 0 w 203"/>
                  <a:gd name="T29" fmla="*/ 2147483646 h 164"/>
                  <a:gd name="T30" fmla="*/ 2147483646 w 203"/>
                  <a:gd name="T31" fmla="*/ 0 h 164"/>
                  <a:gd name="T32" fmla="*/ 2147483646 w 203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Freeform 52"/>
              <p:cNvSpPr/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2147483646 w 200"/>
                  <a:gd name="T1" fmla="*/ 0 h 164"/>
                  <a:gd name="T2" fmla="*/ 2147483646 w 200"/>
                  <a:gd name="T3" fmla="*/ 0 h 164"/>
                  <a:gd name="T4" fmla="*/ 2147483646 w 200"/>
                  <a:gd name="T5" fmla="*/ 0 h 164"/>
                  <a:gd name="T6" fmla="*/ 2147483646 w 200"/>
                  <a:gd name="T7" fmla="*/ 0 h 164"/>
                  <a:gd name="T8" fmla="*/ 2147483646 w 200"/>
                  <a:gd name="T9" fmla="*/ 2147483646 h 164"/>
                  <a:gd name="T10" fmla="*/ 2147483646 w 200"/>
                  <a:gd name="T11" fmla="*/ 2147483646 h 164"/>
                  <a:gd name="T12" fmla="*/ 2147483646 w 200"/>
                  <a:gd name="T13" fmla="*/ 2147483646 h 164"/>
                  <a:gd name="T14" fmla="*/ 2147483646 w 200"/>
                  <a:gd name="T15" fmla="*/ 2147483646 h 164"/>
                  <a:gd name="T16" fmla="*/ 2147483646 w 200"/>
                  <a:gd name="T17" fmla="*/ 2147483646 h 164"/>
                  <a:gd name="T18" fmla="*/ 2147483646 w 200"/>
                  <a:gd name="T19" fmla="*/ 2147483646 h 164"/>
                  <a:gd name="T20" fmla="*/ 2147483646 w 200"/>
                  <a:gd name="T21" fmla="*/ 2147483646 h 164"/>
                  <a:gd name="T22" fmla="*/ 2147483646 w 200"/>
                  <a:gd name="T23" fmla="*/ 2147483646 h 164"/>
                  <a:gd name="T24" fmla="*/ 2147483646 w 200"/>
                  <a:gd name="T25" fmla="*/ 2147483646 h 164"/>
                  <a:gd name="T26" fmla="*/ 0 w 200"/>
                  <a:gd name="T27" fmla="*/ 2147483646 h 164"/>
                  <a:gd name="T28" fmla="*/ 0 w 200"/>
                  <a:gd name="T29" fmla="*/ 2147483646 h 164"/>
                  <a:gd name="T30" fmla="*/ 2147483646 w 200"/>
                  <a:gd name="T31" fmla="*/ 0 h 164"/>
                  <a:gd name="T32" fmla="*/ 2147483646 w 200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Freeform 53"/>
              <p:cNvSpPr/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2147483646 w 196"/>
                  <a:gd name="T1" fmla="*/ 0 h 164"/>
                  <a:gd name="T2" fmla="*/ 2147483646 w 196"/>
                  <a:gd name="T3" fmla="*/ 0 h 164"/>
                  <a:gd name="T4" fmla="*/ 2147483646 w 196"/>
                  <a:gd name="T5" fmla="*/ 0 h 164"/>
                  <a:gd name="T6" fmla="*/ 2147483646 w 196"/>
                  <a:gd name="T7" fmla="*/ 0 h 164"/>
                  <a:gd name="T8" fmla="*/ 2147483646 w 196"/>
                  <a:gd name="T9" fmla="*/ 2147483646 h 164"/>
                  <a:gd name="T10" fmla="*/ 2147483646 w 196"/>
                  <a:gd name="T11" fmla="*/ 2147483646 h 164"/>
                  <a:gd name="T12" fmla="*/ 2147483646 w 196"/>
                  <a:gd name="T13" fmla="*/ 2147483646 h 164"/>
                  <a:gd name="T14" fmla="*/ 2147483646 w 196"/>
                  <a:gd name="T15" fmla="*/ 2147483646 h 164"/>
                  <a:gd name="T16" fmla="*/ 2147483646 w 196"/>
                  <a:gd name="T17" fmla="*/ 2147483646 h 164"/>
                  <a:gd name="T18" fmla="*/ 2147483646 w 196"/>
                  <a:gd name="T19" fmla="*/ 2147483646 h 164"/>
                  <a:gd name="T20" fmla="*/ 2147483646 w 196"/>
                  <a:gd name="T21" fmla="*/ 2147483646 h 164"/>
                  <a:gd name="T22" fmla="*/ 2147483646 w 196"/>
                  <a:gd name="T23" fmla="*/ 2147483646 h 164"/>
                  <a:gd name="T24" fmla="*/ 2147483646 w 196"/>
                  <a:gd name="T25" fmla="*/ 2147483646 h 164"/>
                  <a:gd name="T26" fmla="*/ 0 w 196"/>
                  <a:gd name="T27" fmla="*/ 2147483646 h 164"/>
                  <a:gd name="T28" fmla="*/ 0 w 196"/>
                  <a:gd name="T29" fmla="*/ 2147483646 h 164"/>
                  <a:gd name="T30" fmla="*/ 2147483646 w 196"/>
                  <a:gd name="T31" fmla="*/ 0 h 164"/>
                  <a:gd name="T32" fmla="*/ 2147483646 w 196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8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Freeform 54"/>
              <p:cNvSpPr/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2147483646 w 192"/>
                  <a:gd name="T1" fmla="*/ 0 h 164"/>
                  <a:gd name="T2" fmla="*/ 2147483646 w 192"/>
                  <a:gd name="T3" fmla="*/ 0 h 164"/>
                  <a:gd name="T4" fmla="*/ 2147483646 w 192"/>
                  <a:gd name="T5" fmla="*/ 0 h 164"/>
                  <a:gd name="T6" fmla="*/ 2147483646 w 192"/>
                  <a:gd name="T7" fmla="*/ 0 h 164"/>
                  <a:gd name="T8" fmla="*/ 2147483646 w 192"/>
                  <a:gd name="T9" fmla="*/ 2147483646 h 164"/>
                  <a:gd name="T10" fmla="*/ 2147483646 w 192"/>
                  <a:gd name="T11" fmla="*/ 2147483646 h 164"/>
                  <a:gd name="T12" fmla="*/ 2147483646 w 192"/>
                  <a:gd name="T13" fmla="*/ 2147483646 h 164"/>
                  <a:gd name="T14" fmla="*/ 2147483646 w 192"/>
                  <a:gd name="T15" fmla="*/ 2147483646 h 164"/>
                  <a:gd name="T16" fmla="*/ 2147483646 w 192"/>
                  <a:gd name="T17" fmla="*/ 2147483646 h 164"/>
                  <a:gd name="T18" fmla="*/ 2147483646 w 192"/>
                  <a:gd name="T19" fmla="*/ 2147483646 h 164"/>
                  <a:gd name="T20" fmla="*/ 2147483646 w 192"/>
                  <a:gd name="T21" fmla="*/ 2147483646 h 164"/>
                  <a:gd name="T22" fmla="*/ 2147483646 w 192"/>
                  <a:gd name="T23" fmla="*/ 2147483646 h 164"/>
                  <a:gd name="T24" fmla="*/ 2147483646 w 192"/>
                  <a:gd name="T25" fmla="*/ 2147483646 h 164"/>
                  <a:gd name="T26" fmla="*/ 0 w 192"/>
                  <a:gd name="T27" fmla="*/ 2147483646 h 164"/>
                  <a:gd name="T28" fmla="*/ 0 w 192"/>
                  <a:gd name="T29" fmla="*/ 2147483646 h 164"/>
                  <a:gd name="T30" fmla="*/ 2147483646 w 192"/>
                  <a:gd name="T31" fmla="*/ 0 h 164"/>
                  <a:gd name="T32" fmla="*/ 2147483646 w 192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" name="Freeform 55"/>
              <p:cNvSpPr/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2147483646 w 188"/>
                  <a:gd name="T1" fmla="*/ 0 h 164"/>
                  <a:gd name="T2" fmla="*/ 2147483646 w 188"/>
                  <a:gd name="T3" fmla="*/ 0 h 164"/>
                  <a:gd name="T4" fmla="*/ 2147483646 w 188"/>
                  <a:gd name="T5" fmla="*/ 0 h 164"/>
                  <a:gd name="T6" fmla="*/ 2147483646 w 188"/>
                  <a:gd name="T7" fmla="*/ 0 h 164"/>
                  <a:gd name="T8" fmla="*/ 2147483646 w 188"/>
                  <a:gd name="T9" fmla="*/ 2147483646 h 164"/>
                  <a:gd name="T10" fmla="*/ 2147483646 w 188"/>
                  <a:gd name="T11" fmla="*/ 2147483646 h 164"/>
                  <a:gd name="T12" fmla="*/ 2147483646 w 188"/>
                  <a:gd name="T13" fmla="*/ 2147483646 h 164"/>
                  <a:gd name="T14" fmla="*/ 2147483646 w 188"/>
                  <a:gd name="T15" fmla="*/ 2147483646 h 164"/>
                  <a:gd name="T16" fmla="*/ 2147483646 w 188"/>
                  <a:gd name="T17" fmla="*/ 2147483646 h 164"/>
                  <a:gd name="T18" fmla="*/ 2147483646 w 188"/>
                  <a:gd name="T19" fmla="*/ 2147483646 h 164"/>
                  <a:gd name="T20" fmla="*/ 2147483646 w 188"/>
                  <a:gd name="T21" fmla="*/ 2147483646 h 164"/>
                  <a:gd name="T22" fmla="*/ 2147483646 w 188"/>
                  <a:gd name="T23" fmla="*/ 2147483646 h 164"/>
                  <a:gd name="T24" fmla="*/ 2147483646 w 188"/>
                  <a:gd name="T25" fmla="*/ 2147483646 h 164"/>
                  <a:gd name="T26" fmla="*/ 0 w 188"/>
                  <a:gd name="T27" fmla="*/ 2147483646 h 164"/>
                  <a:gd name="T28" fmla="*/ 0 w 188"/>
                  <a:gd name="T29" fmla="*/ 2147483646 h 164"/>
                  <a:gd name="T30" fmla="*/ 2147483646 w 188"/>
                  <a:gd name="T31" fmla="*/ 0 h 164"/>
                  <a:gd name="T32" fmla="*/ 2147483646 w 188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Freeform 56"/>
              <p:cNvSpPr/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2147483646 w 184"/>
                  <a:gd name="T1" fmla="*/ 0 h 164"/>
                  <a:gd name="T2" fmla="*/ 2147483646 w 184"/>
                  <a:gd name="T3" fmla="*/ 0 h 164"/>
                  <a:gd name="T4" fmla="*/ 2147483646 w 184"/>
                  <a:gd name="T5" fmla="*/ 0 h 164"/>
                  <a:gd name="T6" fmla="*/ 2147483646 w 184"/>
                  <a:gd name="T7" fmla="*/ 0 h 164"/>
                  <a:gd name="T8" fmla="*/ 2147483646 w 184"/>
                  <a:gd name="T9" fmla="*/ 2147483646 h 164"/>
                  <a:gd name="T10" fmla="*/ 2147483646 w 184"/>
                  <a:gd name="T11" fmla="*/ 2147483646 h 164"/>
                  <a:gd name="T12" fmla="*/ 2147483646 w 184"/>
                  <a:gd name="T13" fmla="*/ 2147483646 h 164"/>
                  <a:gd name="T14" fmla="*/ 2147483646 w 184"/>
                  <a:gd name="T15" fmla="*/ 2147483646 h 164"/>
                  <a:gd name="T16" fmla="*/ 2147483646 w 184"/>
                  <a:gd name="T17" fmla="*/ 2147483646 h 164"/>
                  <a:gd name="T18" fmla="*/ 2147483646 w 184"/>
                  <a:gd name="T19" fmla="*/ 2147483646 h 164"/>
                  <a:gd name="T20" fmla="*/ 2147483646 w 184"/>
                  <a:gd name="T21" fmla="*/ 2147483646 h 164"/>
                  <a:gd name="T22" fmla="*/ 2147483646 w 184"/>
                  <a:gd name="T23" fmla="*/ 2147483646 h 164"/>
                  <a:gd name="T24" fmla="*/ 0 w 184"/>
                  <a:gd name="T25" fmla="*/ 2147483646 h 164"/>
                  <a:gd name="T26" fmla="*/ 0 w 184"/>
                  <a:gd name="T27" fmla="*/ 2147483646 h 164"/>
                  <a:gd name="T28" fmla="*/ 2147483646 w 184"/>
                  <a:gd name="T29" fmla="*/ 0 h 164"/>
                  <a:gd name="T30" fmla="*/ 2147483646 w 184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AA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Freeform 57"/>
              <p:cNvSpPr/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2147483646 w 181"/>
                  <a:gd name="T1" fmla="*/ 0 h 164"/>
                  <a:gd name="T2" fmla="*/ 2147483646 w 181"/>
                  <a:gd name="T3" fmla="*/ 0 h 164"/>
                  <a:gd name="T4" fmla="*/ 2147483646 w 181"/>
                  <a:gd name="T5" fmla="*/ 0 h 164"/>
                  <a:gd name="T6" fmla="*/ 2147483646 w 181"/>
                  <a:gd name="T7" fmla="*/ 0 h 164"/>
                  <a:gd name="T8" fmla="*/ 2147483646 w 181"/>
                  <a:gd name="T9" fmla="*/ 2147483646 h 164"/>
                  <a:gd name="T10" fmla="*/ 2147483646 w 181"/>
                  <a:gd name="T11" fmla="*/ 2147483646 h 164"/>
                  <a:gd name="T12" fmla="*/ 2147483646 w 181"/>
                  <a:gd name="T13" fmla="*/ 2147483646 h 164"/>
                  <a:gd name="T14" fmla="*/ 2147483646 w 181"/>
                  <a:gd name="T15" fmla="*/ 2147483646 h 164"/>
                  <a:gd name="T16" fmla="*/ 2147483646 w 181"/>
                  <a:gd name="T17" fmla="*/ 2147483646 h 164"/>
                  <a:gd name="T18" fmla="*/ 2147483646 w 181"/>
                  <a:gd name="T19" fmla="*/ 2147483646 h 164"/>
                  <a:gd name="T20" fmla="*/ 2147483646 w 181"/>
                  <a:gd name="T21" fmla="*/ 2147483646 h 164"/>
                  <a:gd name="T22" fmla="*/ 2147483646 w 181"/>
                  <a:gd name="T23" fmla="*/ 2147483646 h 164"/>
                  <a:gd name="T24" fmla="*/ 0 w 181"/>
                  <a:gd name="T25" fmla="*/ 2147483646 h 164"/>
                  <a:gd name="T26" fmla="*/ 0 w 181"/>
                  <a:gd name="T27" fmla="*/ 2147483646 h 164"/>
                  <a:gd name="T28" fmla="*/ 2147483646 w 181"/>
                  <a:gd name="T29" fmla="*/ 0 h 164"/>
                  <a:gd name="T30" fmla="*/ 2147483646 w 181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AA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Freeform 58"/>
              <p:cNvSpPr/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2147483646 w 177"/>
                  <a:gd name="T1" fmla="*/ 0 h 163"/>
                  <a:gd name="T2" fmla="*/ 2147483646 w 177"/>
                  <a:gd name="T3" fmla="*/ 0 h 163"/>
                  <a:gd name="T4" fmla="*/ 2147483646 w 177"/>
                  <a:gd name="T5" fmla="*/ 0 h 163"/>
                  <a:gd name="T6" fmla="*/ 2147483646 w 177"/>
                  <a:gd name="T7" fmla="*/ 0 h 163"/>
                  <a:gd name="T8" fmla="*/ 2147483646 w 177"/>
                  <a:gd name="T9" fmla="*/ 2147483646 h 163"/>
                  <a:gd name="T10" fmla="*/ 2147483646 w 177"/>
                  <a:gd name="T11" fmla="*/ 2147483646 h 163"/>
                  <a:gd name="T12" fmla="*/ 2147483646 w 177"/>
                  <a:gd name="T13" fmla="*/ 2147483646 h 163"/>
                  <a:gd name="T14" fmla="*/ 2147483646 w 177"/>
                  <a:gd name="T15" fmla="*/ 2147483646 h 163"/>
                  <a:gd name="T16" fmla="*/ 2147483646 w 177"/>
                  <a:gd name="T17" fmla="*/ 2147483646 h 163"/>
                  <a:gd name="T18" fmla="*/ 2147483646 w 177"/>
                  <a:gd name="T19" fmla="*/ 2147483646 h 163"/>
                  <a:gd name="T20" fmla="*/ 2147483646 w 177"/>
                  <a:gd name="T21" fmla="*/ 2147483646 h 163"/>
                  <a:gd name="T22" fmla="*/ 2147483646 w 177"/>
                  <a:gd name="T23" fmla="*/ 2147483646 h 163"/>
                  <a:gd name="T24" fmla="*/ 0 w 177"/>
                  <a:gd name="T25" fmla="*/ 2147483646 h 163"/>
                  <a:gd name="T26" fmla="*/ 0 w 177"/>
                  <a:gd name="T27" fmla="*/ 2147483646 h 163"/>
                  <a:gd name="T28" fmla="*/ 2147483646 w 177"/>
                  <a:gd name="T29" fmla="*/ 0 h 163"/>
                  <a:gd name="T30" fmla="*/ 2147483646 w 17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BAB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9" name="Freeform 59"/>
              <p:cNvSpPr/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2147483646 w 173"/>
                  <a:gd name="T1" fmla="*/ 0 h 163"/>
                  <a:gd name="T2" fmla="*/ 2147483646 w 173"/>
                  <a:gd name="T3" fmla="*/ 0 h 163"/>
                  <a:gd name="T4" fmla="*/ 2147483646 w 173"/>
                  <a:gd name="T5" fmla="*/ 0 h 163"/>
                  <a:gd name="T6" fmla="*/ 2147483646 w 173"/>
                  <a:gd name="T7" fmla="*/ 0 h 163"/>
                  <a:gd name="T8" fmla="*/ 2147483646 w 173"/>
                  <a:gd name="T9" fmla="*/ 2147483646 h 163"/>
                  <a:gd name="T10" fmla="*/ 2147483646 w 173"/>
                  <a:gd name="T11" fmla="*/ 2147483646 h 163"/>
                  <a:gd name="T12" fmla="*/ 2147483646 w 173"/>
                  <a:gd name="T13" fmla="*/ 2147483646 h 163"/>
                  <a:gd name="T14" fmla="*/ 2147483646 w 173"/>
                  <a:gd name="T15" fmla="*/ 2147483646 h 163"/>
                  <a:gd name="T16" fmla="*/ 2147483646 w 173"/>
                  <a:gd name="T17" fmla="*/ 2147483646 h 163"/>
                  <a:gd name="T18" fmla="*/ 2147483646 w 173"/>
                  <a:gd name="T19" fmla="*/ 2147483646 h 163"/>
                  <a:gd name="T20" fmla="*/ 2147483646 w 173"/>
                  <a:gd name="T21" fmla="*/ 2147483646 h 163"/>
                  <a:gd name="T22" fmla="*/ 2147483646 w 173"/>
                  <a:gd name="T23" fmla="*/ 2147483646 h 163"/>
                  <a:gd name="T24" fmla="*/ 0 w 173"/>
                  <a:gd name="T25" fmla="*/ 2147483646 h 163"/>
                  <a:gd name="T26" fmla="*/ 0 w 173"/>
                  <a:gd name="T27" fmla="*/ 2147483646 h 163"/>
                  <a:gd name="T28" fmla="*/ 2147483646 w 173"/>
                  <a:gd name="T29" fmla="*/ 0 h 163"/>
                  <a:gd name="T30" fmla="*/ 2147483646 w 17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Freeform 60"/>
              <p:cNvSpPr/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2147483646 w 169"/>
                  <a:gd name="T1" fmla="*/ 0 h 163"/>
                  <a:gd name="T2" fmla="*/ 2147483646 w 169"/>
                  <a:gd name="T3" fmla="*/ 0 h 163"/>
                  <a:gd name="T4" fmla="*/ 2147483646 w 169"/>
                  <a:gd name="T5" fmla="*/ 0 h 163"/>
                  <a:gd name="T6" fmla="*/ 2147483646 w 169"/>
                  <a:gd name="T7" fmla="*/ 0 h 163"/>
                  <a:gd name="T8" fmla="*/ 2147483646 w 169"/>
                  <a:gd name="T9" fmla="*/ 2147483646 h 163"/>
                  <a:gd name="T10" fmla="*/ 2147483646 w 169"/>
                  <a:gd name="T11" fmla="*/ 2147483646 h 163"/>
                  <a:gd name="T12" fmla="*/ 2147483646 w 169"/>
                  <a:gd name="T13" fmla="*/ 2147483646 h 163"/>
                  <a:gd name="T14" fmla="*/ 2147483646 w 169"/>
                  <a:gd name="T15" fmla="*/ 2147483646 h 163"/>
                  <a:gd name="T16" fmla="*/ 2147483646 w 169"/>
                  <a:gd name="T17" fmla="*/ 2147483646 h 163"/>
                  <a:gd name="T18" fmla="*/ 2147483646 w 169"/>
                  <a:gd name="T19" fmla="*/ 2147483646 h 163"/>
                  <a:gd name="T20" fmla="*/ 2147483646 w 169"/>
                  <a:gd name="T21" fmla="*/ 2147483646 h 163"/>
                  <a:gd name="T22" fmla="*/ 2147483646 w 169"/>
                  <a:gd name="T23" fmla="*/ 2147483646 h 163"/>
                  <a:gd name="T24" fmla="*/ 0 w 169"/>
                  <a:gd name="T25" fmla="*/ 2147483646 h 163"/>
                  <a:gd name="T26" fmla="*/ 0 w 169"/>
                  <a:gd name="T27" fmla="*/ 2147483646 h 163"/>
                  <a:gd name="T28" fmla="*/ 2147483646 w 169"/>
                  <a:gd name="T29" fmla="*/ 0 h 163"/>
                  <a:gd name="T30" fmla="*/ 2147483646 w 169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Freeform 61"/>
              <p:cNvSpPr/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2147483646 w 166"/>
                  <a:gd name="T1" fmla="*/ 0 h 163"/>
                  <a:gd name="T2" fmla="*/ 2147483646 w 166"/>
                  <a:gd name="T3" fmla="*/ 0 h 163"/>
                  <a:gd name="T4" fmla="*/ 2147483646 w 166"/>
                  <a:gd name="T5" fmla="*/ 0 h 163"/>
                  <a:gd name="T6" fmla="*/ 2147483646 w 166"/>
                  <a:gd name="T7" fmla="*/ 0 h 163"/>
                  <a:gd name="T8" fmla="*/ 2147483646 w 166"/>
                  <a:gd name="T9" fmla="*/ 2147483646 h 163"/>
                  <a:gd name="T10" fmla="*/ 2147483646 w 166"/>
                  <a:gd name="T11" fmla="*/ 2147483646 h 163"/>
                  <a:gd name="T12" fmla="*/ 2147483646 w 166"/>
                  <a:gd name="T13" fmla="*/ 2147483646 h 163"/>
                  <a:gd name="T14" fmla="*/ 2147483646 w 166"/>
                  <a:gd name="T15" fmla="*/ 2147483646 h 163"/>
                  <a:gd name="T16" fmla="*/ 2147483646 w 166"/>
                  <a:gd name="T17" fmla="*/ 2147483646 h 163"/>
                  <a:gd name="T18" fmla="*/ 2147483646 w 166"/>
                  <a:gd name="T19" fmla="*/ 2147483646 h 163"/>
                  <a:gd name="T20" fmla="*/ 2147483646 w 166"/>
                  <a:gd name="T21" fmla="*/ 2147483646 h 163"/>
                  <a:gd name="T22" fmla="*/ 2147483646 w 166"/>
                  <a:gd name="T23" fmla="*/ 2147483646 h 163"/>
                  <a:gd name="T24" fmla="*/ 0 w 166"/>
                  <a:gd name="T25" fmla="*/ 2147483646 h 163"/>
                  <a:gd name="T26" fmla="*/ 0 w 166"/>
                  <a:gd name="T27" fmla="*/ 2147483646 h 163"/>
                  <a:gd name="T28" fmla="*/ 2147483646 w 166"/>
                  <a:gd name="T29" fmla="*/ 0 h 163"/>
                  <a:gd name="T30" fmla="*/ 2147483646 w 166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DA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Freeform 62"/>
              <p:cNvSpPr/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2147483646 w 162"/>
                  <a:gd name="T1" fmla="*/ 0 h 163"/>
                  <a:gd name="T2" fmla="*/ 2147483646 w 162"/>
                  <a:gd name="T3" fmla="*/ 0 h 163"/>
                  <a:gd name="T4" fmla="*/ 2147483646 w 162"/>
                  <a:gd name="T5" fmla="*/ 0 h 163"/>
                  <a:gd name="T6" fmla="*/ 2147483646 w 162"/>
                  <a:gd name="T7" fmla="*/ 0 h 163"/>
                  <a:gd name="T8" fmla="*/ 2147483646 w 162"/>
                  <a:gd name="T9" fmla="*/ 2147483646 h 163"/>
                  <a:gd name="T10" fmla="*/ 2147483646 w 162"/>
                  <a:gd name="T11" fmla="*/ 2147483646 h 163"/>
                  <a:gd name="T12" fmla="*/ 2147483646 w 162"/>
                  <a:gd name="T13" fmla="*/ 2147483646 h 163"/>
                  <a:gd name="T14" fmla="*/ 2147483646 w 162"/>
                  <a:gd name="T15" fmla="*/ 2147483646 h 163"/>
                  <a:gd name="T16" fmla="*/ 2147483646 w 162"/>
                  <a:gd name="T17" fmla="*/ 2147483646 h 163"/>
                  <a:gd name="T18" fmla="*/ 2147483646 w 162"/>
                  <a:gd name="T19" fmla="*/ 2147483646 h 163"/>
                  <a:gd name="T20" fmla="*/ 2147483646 w 162"/>
                  <a:gd name="T21" fmla="*/ 2147483646 h 163"/>
                  <a:gd name="T22" fmla="*/ 2147483646 w 162"/>
                  <a:gd name="T23" fmla="*/ 2147483646 h 163"/>
                  <a:gd name="T24" fmla="*/ 0 w 162"/>
                  <a:gd name="T25" fmla="*/ 2147483646 h 163"/>
                  <a:gd name="T26" fmla="*/ 0 w 162"/>
                  <a:gd name="T27" fmla="*/ 2147483646 h 163"/>
                  <a:gd name="T28" fmla="*/ 2147483646 w 162"/>
                  <a:gd name="T29" fmla="*/ 0 h 163"/>
                  <a:gd name="T30" fmla="*/ 2147483646 w 162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3" name="Freeform 63"/>
              <p:cNvSpPr/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2147483646 w 158"/>
                  <a:gd name="T1" fmla="*/ 0 h 163"/>
                  <a:gd name="T2" fmla="*/ 2147483646 w 158"/>
                  <a:gd name="T3" fmla="*/ 0 h 163"/>
                  <a:gd name="T4" fmla="*/ 2147483646 w 158"/>
                  <a:gd name="T5" fmla="*/ 0 h 163"/>
                  <a:gd name="T6" fmla="*/ 2147483646 w 158"/>
                  <a:gd name="T7" fmla="*/ 0 h 163"/>
                  <a:gd name="T8" fmla="*/ 2147483646 w 158"/>
                  <a:gd name="T9" fmla="*/ 2147483646 h 163"/>
                  <a:gd name="T10" fmla="*/ 2147483646 w 158"/>
                  <a:gd name="T11" fmla="*/ 2147483646 h 163"/>
                  <a:gd name="T12" fmla="*/ 2147483646 w 158"/>
                  <a:gd name="T13" fmla="*/ 2147483646 h 163"/>
                  <a:gd name="T14" fmla="*/ 2147483646 w 158"/>
                  <a:gd name="T15" fmla="*/ 2147483646 h 163"/>
                  <a:gd name="T16" fmla="*/ 2147483646 w 158"/>
                  <a:gd name="T17" fmla="*/ 2147483646 h 163"/>
                  <a:gd name="T18" fmla="*/ 2147483646 w 158"/>
                  <a:gd name="T19" fmla="*/ 2147483646 h 163"/>
                  <a:gd name="T20" fmla="*/ 2147483646 w 158"/>
                  <a:gd name="T21" fmla="*/ 2147483646 h 163"/>
                  <a:gd name="T22" fmla="*/ 2147483646 w 158"/>
                  <a:gd name="T23" fmla="*/ 2147483646 h 163"/>
                  <a:gd name="T24" fmla="*/ 0 w 158"/>
                  <a:gd name="T25" fmla="*/ 2147483646 h 163"/>
                  <a:gd name="T26" fmla="*/ 0 w 158"/>
                  <a:gd name="T27" fmla="*/ 2147483646 h 163"/>
                  <a:gd name="T28" fmla="*/ 2147483646 w 158"/>
                  <a:gd name="T29" fmla="*/ 0 h 163"/>
                  <a:gd name="T30" fmla="*/ 2147483646 w 158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Freeform 64"/>
              <p:cNvSpPr/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2147483646 w 154"/>
                  <a:gd name="T1" fmla="*/ 0 h 163"/>
                  <a:gd name="T2" fmla="*/ 2147483646 w 154"/>
                  <a:gd name="T3" fmla="*/ 0 h 163"/>
                  <a:gd name="T4" fmla="*/ 2147483646 w 154"/>
                  <a:gd name="T5" fmla="*/ 0 h 163"/>
                  <a:gd name="T6" fmla="*/ 2147483646 w 154"/>
                  <a:gd name="T7" fmla="*/ 0 h 163"/>
                  <a:gd name="T8" fmla="*/ 2147483646 w 154"/>
                  <a:gd name="T9" fmla="*/ 2147483646 h 163"/>
                  <a:gd name="T10" fmla="*/ 2147483646 w 154"/>
                  <a:gd name="T11" fmla="*/ 2147483646 h 163"/>
                  <a:gd name="T12" fmla="*/ 2147483646 w 154"/>
                  <a:gd name="T13" fmla="*/ 2147483646 h 163"/>
                  <a:gd name="T14" fmla="*/ 2147483646 w 154"/>
                  <a:gd name="T15" fmla="*/ 2147483646 h 163"/>
                  <a:gd name="T16" fmla="*/ 2147483646 w 154"/>
                  <a:gd name="T17" fmla="*/ 2147483646 h 163"/>
                  <a:gd name="T18" fmla="*/ 2147483646 w 154"/>
                  <a:gd name="T19" fmla="*/ 2147483646 h 163"/>
                  <a:gd name="T20" fmla="*/ 2147483646 w 154"/>
                  <a:gd name="T21" fmla="*/ 2147483646 h 163"/>
                  <a:gd name="T22" fmla="*/ 2147483646 w 154"/>
                  <a:gd name="T23" fmla="*/ 2147483646 h 163"/>
                  <a:gd name="T24" fmla="*/ 0 w 154"/>
                  <a:gd name="T25" fmla="*/ 2147483646 h 163"/>
                  <a:gd name="T26" fmla="*/ 0 w 154"/>
                  <a:gd name="T27" fmla="*/ 2147483646 h 163"/>
                  <a:gd name="T28" fmla="*/ 2147483646 w 154"/>
                  <a:gd name="T29" fmla="*/ 0 h 163"/>
                  <a:gd name="T30" fmla="*/ 2147483646 w 154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Freeform 65"/>
              <p:cNvSpPr/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2147483646 w 151"/>
                  <a:gd name="T1" fmla="*/ 0 h 163"/>
                  <a:gd name="T2" fmla="*/ 2147483646 w 151"/>
                  <a:gd name="T3" fmla="*/ 0 h 163"/>
                  <a:gd name="T4" fmla="*/ 2147483646 w 151"/>
                  <a:gd name="T5" fmla="*/ 0 h 163"/>
                  <a:gd name="T6" fmla="*/ 2147483646 w 151"/>
                  <a:gd name="T7" fmla="*/ 0 h 163"/>
                  <a:gd name="T8" fmla="*/ 2147483646 w 151"/>
                  <a:gd name="T9" fmla="*/ 2147483646 h 163"/>
                  <a:gd name="T10" fmla="*/ 2147483646 w 151"/>
                  <a:gd name="T11" fmla="*/ 2147483646 h 163"/>
                  <a:gd name="T12" fmla="*/ 2147483646 w 151"/>
                  <a:gd name="T13" fmla="*/ 2147483646 h 163"/>
                  <a:gd name="T14" fmla="*/ 2147483646 w 151"/>
                  <a:gd name="T15" fmla="*/ 2147483646 h 163"/>
                  <a:gd name="T16" fmla="*/ 2147483646 w 151"/>
                  <a:gd name="T17" fmla="*/ 2147483646 h 163"/>
                  <a:gd name="T18" fmla="*/ 2147483646 w 151"/>
                  <a:gd name="T19" fmla="*/ 2147483646 h 163"/>
                  <a:gd name="T20" fmla="*/ 2147483646 w 151"/>
                  <a:gd name="T21" fmla="*/ 2147483646 h 163"/>
                  <a:gd name="T22" fmla="*/ 2147483646 w 151"/>
                  <a:gd name="T23" fmla="*/ 2147483646 h 163"/>
                  <a:gd name="T24" fmla="*/ 0 w 151"/>
                  <a:gd name="T25" fmla="*/ 2147483646 h 163"/>
                  <a:gd name="T26" fmla="*/ 0 w 151"/>
                  <a:gd name="T27" fmla="*/ 2147483646 h 163"/>
                  <a:gd name="T28" fmla="*/ 2147483646 w 151"/>
                  <a:gd name="T29" fmla="*/ 0 h 163"/>
                  <a:gd name="T30" fmla="*/ 2147483646 w 151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Freeform 66"/>
              <p:cNvSpPr/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2147483646 w 147"/>
                  <a:gd name="T1" fmla="*/ 0 h 163"/>
                  <a:gd name="T2" fmla="*/ 2147483646 w 147"/>
                  <a:gd name="T3" fmla="*/ 0 h 163"/>
                  <a:gd name="T4" fmla="*/ 2147483646 w 147"/>
                  <a:gd name="T5" fmla="*/ 0 h 163"/>
                  <a:gd name="T6" fmla="*/ 2147483646 w 147"/>
                  <a:gd name="T7" fmla="*/ 0 h 163"/>
                  <a:gd name="T8" fmla="*/ 2147483646 w 147"/>
                  <a:gd name="T9" fmla="*/ 2147483646 h 163"/>
                  <a:gd name="T10" fmla="*/ 2147483646 w 147"/>
                  <a:gd name="T11" fmla="*/ 2147483646 h 163"/>
                  <a:gd name="T12" fmla="*/ 2147483646 w 147"/>
                  <a:gd name="T13" fmla="*/ 2147483646 h 163"/>
                  <a:gd name="T14" fmla="*/ 2147483646 w 147"/>
                  <a:gd name="T15" fmla="*/ 2147483646 h 163"/>
                  <a:gd name="T16" fmla="*/ 2147483646 w 147"/>
                  <a:gd name="T17" fmla="*/ 2147483646 h 163"/>
                  <a:gd name="T18" fmla="*/ 2147483646 w 147"/>
                  <a:gd name="T19" fmla="*/ 2147483646 h 163"/>
                  <a:gd name="T20" fmla="*/ 2147483646 w 147"/>
                  <a:gd name="T21" fmla="*/ 2147483646 h 163"/>
                  <a:gd name="T22" fmla="*/ 2147483646 w 147"/>
                  <a:gd name="T23" fmla="*/ 2147483646 h 163"/>
                  <a:gd name="T24" fmla="*/ 0 w 147"/>
                  <a:gd name="T25" fmla="*/ 2147483646 h 163"/>
                  <a:gd name="T26" fmla="*/ 0 w 147"/>
                  <a:gd name="T27" fmla="*/ 2147483646 h 163"/>
                  <a:gd name="T28" fmla="*/ 2147483646 w 147"/>
                  <a:gd name="T29" fmla="*/ 0 h 163"/>
                  <a:gd name="T30" fmla="*/ 2147483646 w 14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0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Freeform 67"/>
              <p:cNvSpPr/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2147483646 w 143"/>
                  <a:gd name="T1" fmla="*/ 0 h 163"/>
                  <a:gd name="T2" fmla="*/ 2147483646 w 143"/>
                  <a:gd name="T3" fmla="*/ 0 h 163"/>
                  <a:gd name="T4" fmla="*/ 2147483646 w 143"/>
                  <a:gd name="T5" fmla="*/ 0 h 163"/>
                  <a:gd name="T6" fmla="*/ 2147483646 w 143"/>
                  <a:gd name="T7" fmla="*/ 0 h 163"/>
                  <a:gd name="T8" fmla="*/ 2147483646 w 143"/>
                  <a:gd name="T9" fmla="*/ 2147483646 h 163"/>
                  <a:gd name="T10" fmla="*/ 2147483646 w 143"/>
                  <a:gd name="T11" fmla="*/ 2147483646 h 163"/>
                  <a:gd name="T12" fmla="*/ 2147483646 w 143"/>
                  <a:gd name="T13" fmla="*/ 2147483646 h 163"/>
                  <a:gd name="T14" fmla="*/ 2147483646 w 143"/>
                  <a:gd name="T15" fmla="*/ 2147483646 h 163"/>
                  <a:gd name="T16" fmla="*/ 2147483646 w 143"/>
                  <a:gd name="T17" fmla="*/ 2147483646 h 163"/>
                  <a:gd name="T18" fmla="*/ 2147483646 w 143"/>
                  <a:gd name="T19" fmla="*/ 2147483646 h 163"/>
                  <a:gd name="T20" fmla="*/ 2147483646 w 143"/>
                  <a:gd name="T21" fmla="*/ 2147483646 h 163"/>
                  <a:gd name="T22" fmla="*/ 2147483646 w 143"/>
                  <a:gd name="T23" fmla="*/ 2147483646 h 163"/>
                  <a:gd name="T24" fmla="*/ 0 w 143"/>
                  <a:gd name="T25" fmla="*/ 2147483646 h 163"/>
                  <a:gd name="T26" fmla="*/ 0 w 143"/>
                  <a:gd name="T27" fmla="*/ 2147483646 h 163"/>
                  <a:gd name="T28" fmla="*/ 2147483646 w 143"/>
                  <a:gd name="T29" fmla="*/ 0 h 163"/>
                  <a:gd name="T30" fmla="*/ 2147483646 w 14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Freeform 68"/>
              <p:cNvSpPr/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2147483646 w 139"/>
                  <a:gd name="T1" fmla="*/ 0 h 161"/>
                  <a:gd name="T2" fmla="*/ 2147483646 w 139"/>
                  <a:gd name="T3" fmla="*/ 0 h 161"/>
                  <a:gd name="T4" fmla="*/ 2147483646 w 139"/>
                  <a:gd name="T5" fmla="*/ 0 h 161"/>
                  <a:gd name="T6" fmla="*/ 2147483646 w 139"/>
                  <a:gd name="T7" fmla="*/ 0 h 161"/>
                  <a:gd name="T8" fmla="*/ 2147483646 w 139"/>
                  <a:gd name="T9" fmla="*/ 2147483646 h 161"/>
                  <a:gd name="T10" fmla="*/ 2147483646 w 139"/>
                  <a:gd name="T11" fmla="*/ 2147483646 h 161"/>
                  <a:gd name="T12" fmla="*/ 2147483646 w 139"/>
                  <a:gd name="T13" fmla="*/ 2147483646 h 161"/>
                  <a:gd name="T14" fmla="*/ 2147483646 w 139"/>
                  <a:gd name="T15" fmla="*/ 2147483646 h 161"/>
                  <a:gd name="T16" fmla="*/ 2147483646 w 139"/>
                  <a:gd name="T17" fmla="*/ 2147483646 h 161"/>
                  <a:gd name="T18" fmla="*/ 2147483646 w 139"/>
                  <a:gd name="T19" fmla="*/ 2147483646 h 161"/>
                  <a:gd name="T20" fmla="*/ 2147483646 w 139"/>
                  <a:gd name="T21" fmla="*/ 2147483646 h 161"/>
                  <a:gd name="T22" fmla="*/ 2147483646 w 139"/>
                  <a:gd name="T23" fmla="*/ 2147483646 h 161"/>
                  <a:gd name="T24" fmla="*/ 0 w 139"/>
                  <a:gd name="T25" fmla="*/ 2147483646 h 161"/>
                  <a:gd name="T26" fmla="*/ 0 w 139"/>
                  <a:gd name="T27" fmla="*/ 2147483646 h 161"/>
                  <a:gd name="T28" fmla="*/ 2147483646 w 139"/>
                  <a:gd name="T29" fmla="*/ 0 h 161"/>
                  <a:gd name="T30" fmla="*/ 2147483646 w 139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69"/>
              <p:cNvSpPr/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2147483646 w 135"/>
                  <a:gd name="T1" fmla="*/ 0 h 161"/>
                  <a:gd name="T2" fmla="*/ 2147483646 w 135"/>
                  <a:gd name="T3" fmla="*/ 0 h 161"/>
                  <a:gd name="T4" fmla="*/ 2147483646 w 135"/>
                  <a:gd name="T5" fmla="*/ 0 h 161"/>
                  <a:gd name="T6" fmla="*/ 2147483646 w 135"/>
                  <a:gd name="T7" fmla="*/ 0 h 161"/>
                  <a:gd name="T8" fmla="*/ 2147483646 w 135"/>
                  <a:gd name="T9" fmla="*/ 2147483646 h 161"/>
                  <a:gd name="T10" fmla="*/ 2147483646 w 135"/>
                  <a:gd name="T11" fmla="*/ 2147483646 h 161"/>
                  <a:gd name="T12" fmla="*/ 2147483646 w 135"/>
                  <a:gd name="T13" fmla="*/ 2147483646 h 161"/>
                  <a:gd name="T14" fmla="*/ 2147483646 w 135"/>
                  <a:gd name="T15" fmla="*/ 2147483646 h 161"/>
                  <a:gd name="T16" fmla="*/ 2147483646 w 135"/>
                  <a:gd name="T17" fmla="*/ 2147483646 h 161"/>
                  <a:gd name="T18" fmla="*/ 2147483646 w 135"/>
                  <a:gd name="T19" fmla="*/ 2147483646 h 161"/>
                  <a:gd name="T20" fmla="*/ 2147483646 w 135"/>
                  <a:gd name="T21" fmla="*/ 2147483646 h 161"/>
                  <a:gd name="T22" fmla="*/ 2147483646 w 135"/>
                  <a:gd name="T23" fmla="*/ 2147483646 h 161"/>
                  <a:gd name="T24" fmla="*/ 0 w 135"/>
                  <a:gd name="T25" fmla="*/ 2147483646 h 161"/>
                  <a:gd name="T26" fmla="*/ 0 w 135"/>
                  <a:gd name="T27" fmla="*/ 2147483646 h 161"/>
                  <a:gd name="T28" fmla="*/ 2147483646 w 135"/>
                  <a:gd name="T29" fmla="*/ 0 h 161"/>
                  <a:gd name="T30" fmla="*/ 2147483646 w 135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2B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Freeform 70"/>
              <p:cNvSpPr/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2147483646 w 132"/>
                  <a:gd name="T1" fmla="*/ 0 h 161"/>
                  <a:gd name="T2" fmla="*/ 2147483646 w 132"/>
                  <a:gd name="T3" fmla="*/ 0 h 161"/>
                  <a:gd name="T4" fmla="*/ 2147483646 w 132"/>
                  <a:gd name="T5" fmla="*/ 0 h 161"/>
                  <a:gd name="T6" fmla="*/ 2147483646 w 132"/>
                  <a:gd name="T7" fmla="*/ 0 h 161"/>
                  <a:gd name="T8" fmla="*/ 2147483646 w 132"/>
                  <a:gd name="T9" fmla="*/ 2147483646 h 161"/>
                  <a:gd name="T10" fmla="*/ 2147483646 w 132"/>
                  <a:gd name="T11" fmla="*/ 2147483646 h 161"/>
                  <a:gd name="T12" fmla="*/ 2147483646 w 132"/>
                  <a:gd name="T13" fmla="*/ 2147483646 h 161"/>
                  <a:gd name="T14" fmla="*/ 2147483646 w 132"/>
                  <a:gd name="T15" fmla="*/ 2147483646 h 161"/>
                  <a:gd name="T16" fmla="*/ 2147483646 w 132"/>
                  <a:gd name="T17" fmla="*/ 2147483646 h 161"/>
                  <a:gd name="T18" fmla="*/ 2147483646 w 132"/>
                  <a:gd name="T19" fmla="*/ 2147483646 h 161"/>
                  <a:gd name="T20" fmla="*/ 2147483646 w 132"/>
                  <a:gd name="T21" fmla="*/ 2147483646 h 161"/>
                  <a:gd name="T22" fmla="*/ 2147483646 w 132"/>
                  <a:gd name="T23" fmla="*/ 2147483646 h 161"/>
                  <a:gd name="T24" fmla="*/ 0 w 132"/>
                  <a:gd name="T25" fmla="*/ 2147483646 h 161"/>
                  <a:gd name="T26" fmla="*/ 0 w 132"/>
                  <a:gd name="T27" fmla="*/ 2147483646 h 161"/>
                  <a:gd name="T28" fmla="*/ 2147483646 w 132"/>
                  <a:gd name="T29" fmla="*/ 0 h 161"/>
                  <a:gd name="T30" fmla="*/ 2147483646 w 132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2B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Freeform 71"/>
              <p:cNvSpPr/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2147483646 w 128"/>
                  <a:gd name="T1" fmla="*/ 0 h 161"/>
                  <a:gd name="T2" fmla="*/ 2147483646 w 128"/>
                  <a:gd name="T3" fmla="*/ 0 h 161"/>
                  <a:gd name="T4" fmla="*/ 2147483646 w 128"/>
                  <a:gd name="T5" fmla="*/ 0 h 161"/>
                  <a:gd name="T6" fmla="*/ 2147483646 w 128"/>
                  <a:gd name="T7" fmla="*/ 0 h 161"/>
                  <a:gd name="T8" fmla="*/ 2147483646 w 128"/>
                  <a:gd name="T9" fmla="*/ 2147483646 h 161"/>
                  <a:gd name="T10" fmla="*/ 2147483646 w 128"/>
                  <a:gd name="T11" fmla="*/ 2147483646 h 161"/>
                  <a:gd name="T12" fmla="*/ 2147483646 w 128"/>
                  <a:gd name="T13" fmla="*/ 2147483646 h 161"/>
                  <a:gd name="T14" fmla="*/ 2147483646 w 128"/>
                  <a:gd name="T15" fmla="*/ 2147483646 h 161"/>
                  <a:gd name="T16" fmla="*/ 2147483646 w 128"/>
                  <a:gd name="T17" fmla="*/ 2147483646 h 161"/>
                  <a:gd name="T18" fmla="*/ 2147483646 w 128"/>
                  <a:gd name="T19" fmla="*/ 2147483646 h 161"/>
                  <a:gd name="T20" fmla="*/ 2147483646 w 128"/>
                  <a:gd name="T21" fmla="*/ 2147483646 h 161"/>
                  <a:gd name="T22" fmla="*/ 2147483646 w 128"/>
                  <a:gd name="T23" fmla="*/ 2147483646 h 161"/>
                  <a:gd name="T24" fmla="*/ 0 w 128"/>
                  <a:gd name="T25" fmla="*/ 2147483646 h 161"/>
                  <a:gd name="T26" fmla="*/ 0 w 128"/>
                  <a:gd name="T27" fmla="*/ 2147483646 h 161"/>
                  <a:gd name="T28" fmla="*/ 2147483646 w 128"/>
                  <a:gd name="T29" fmla="*/ 0 h 161"/>
                  <a:gd name="T30" fmla="*/ 2147483646 w 128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3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72"/>
              <p:cNvSpPr/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2147483646 w 124"/>
                  <a:gd name="T1" fmla="*/ 0 h 161"/>
                  <a:gd name="T2" fmla="*/ 2147483646 w 124"/>
                  <a:gd name="T3" fmla="*/ 0 h 161"/>
                  <a:gd name="T4" fmla="*/ 2147483646 w 124"/>
                  <a:gd name="T5" fmla="*/ 0 h 161"/>
                  <a:gd name="T6" fmla="*/ 2147483646 w 124"/>
                  <a:gd name="T7" fmla="*/ 0 h 161"/>
                  <a:gd name="T8" fmla="*/ 2147483646 w 124"/>
                  <a:gd name="T9" fmla="*/ 2147483646 h 161"/>
                  <a:gd name="T10" fmla="*/ 2147483646 w 124"/>
                  <a:gd name="T11" fmla="*/ 2147483646 h 161"/>
                  <a:gd name="T12" fmla="*/ 2147483646 w 124"/>
                  <a:gd name="T13" fmla="*/ 2147483646 h 161"/>
                  <a:gd name="T14" fmla="*/ 2147483646 w 124"/>
                  <a:gd name="T15" fmla="*/ 2147483646 h 161"/>
                  <a:gd name="T16" fmla="*/ 2147483646 w 124"/>
                  <a:gd name="T17" fmla="*/ 2147483646 h 161"/>
                  <a:gd name="T18" fmla="*/ 2147483646 w 124"/>
                  <a:gd name="T19" fmla="*/ 2147483646 h 161"/>
                  <a:gd name="T20" fmla="*/ 2147483646 w 124"/>
                  <a:gd name="T21" fmla="*/ 2147483646 h 161"/>
                  <a:gd name="T22" fmla="*/ 0 w 124"/>
                  <a:gd name="T23" fmla="*/ 2147483646 h 161"/>
                  <a:gd name="T24" fmla="*/ 0 w 124"/>
                  <a:gd name="T25" fmla="*/ 2147483646 h 161"/>
                  <a:gd name="T26" fmla="*/ 2147483646 w 124"/>
                  <a:gd name="T27" fmla="*/ 0 h 161"/>
                  <a:gd name="T28" fmla="*/ 2147483646 w 124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Freeform 73"/>
              <p:cNvSpPr/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2147483646 w 120"/>
                  <a:gd name="T1" fmla="*/ 0 h 161"/>
                  <a:gd name="T2" fmla="*/ 2147483646 w 120"/>
                  <a:gd name="T3" fmla="*/ 0 h 161"/>
                  <a:gd name="T4" fmla="*/ 2147483646 w 120"/>
                  <a:gd name="T5" fmla="*/ 0 h 161"/>
                  <a:gd name="T6" fmla="*/ 2147483646 w 120"/>
                  <a:gd name="T7" fmla="*/ 0 h 161"/>
                  <a:gd name="T8" fmla="*/ 2147483646 w 120"/>
                  <a:gd name="T9" fmla="*/ 2147483646 h 161"/>
                  <a:gd name="T10" fmla="*/ 2147483646 w 120"/>
                  <a:gd name="T11" fmla="*/ 2147483646 h 161"/>
                  <a:gd name="T12" fmla="*/ 2147483646 w 120"/>
                  <a:gd name="T13" fmla="*/ 2147483646 h 161"/>
                  <a:gd name="T14" fmla="*/ 2147483646 w 120"/>
                  <a:gd name="T15" fmla="*/ 2147483646 h 161"/>
                  <a:gd name="T16" fmla="*/ 2147483646 w 120"/>
                  <a:gd name="T17" fmla="*/ 2147483646 h 161"/>
                  <a:gd name="T18" fmla="*/ 2147483646 w 120"/>
                  <a:gd name="T19" fmla="*/ 2147483646 h 161"/>
                  <a:gd name="T20" fmla="*/ 2147483646 w 120"/>
                  <a:gd name="T21" fmla="*/ 2147483646 h 161"/>
                  <a:gd name="T22" fmla="*/ 0 w 120"/>
                  <a:gd name="T23" fmla="*/ 2147483646 h 161"/>
                  <a:gd name="T24" fmla="*/ 0 w 120"/>
                  <a:gd name="T25" fmla="*/ 2147483646 h 161"/>
                  <a:gd name="T26" fmla="*/ 2147483646 w 120"/>
                  <a:gd name="T27" fmla="*/ 0 h 161"/>
                  <a:gd name="T28" fmla="*/ 2147483646 w 120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Freeform 74"/>
              <p:cNvSpPr/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2147483646 w 117"/>
                  <a:gd name="T1" fmla="*/ 0 h 161"/>
                  <a:gd name="T2" fmla="*/ 2147483646 w 117"/>
                  <a:gd name="T3" fmla="*/ 0 h 161"/>
                  <a:gd name="T4" fmla="*/ 2147483646 w 117"/>
                  <a:gd name="T5" fmla="*/ 0 h 161"/>
                  <a:gd name="T6" fmla="*/ 2147483646 w 117"/>
                  <a:gd name="T7" fmla="*/ 0 h 161"/>
                  <a:gd name="T8" fmla="*/ 2147483646 w 117"/>
                  <a:gd name="T9" fmla="*/ 2147483646 h 161"/>
                  <a:gd name="T10" fmla="*/ 2147483646 w 117"/>
                  <a:gd name="T11" fmla="*/ 2147483646 h 161"/>
                  <a:gd name="T12" fmla="*/ 2147483646 w 117"/>
                  <a:gd name="T13" fmla="*/ 2147483646 h 161"/>
                  <a:gd name="T14" fmla="*/ 2147483646 w 117"/>
                  <a:gd name="T15" fmla="*/ 2147483646 h 161"/>
                  <a:gd name="T16" fmla="*/ 2147483646 w 117"/>
                  <a:gd name="T17" fmla="*/ 2147483646 h 161"/>
                  <a:gd name="T18" fmla="*/ 2147483646 w 117"/>
                  <a:gd name="T19" fmla="*/ 2147483646 h 161"/>
                  <a:gd name="T20" fmla="*/ 2147483646 w 117"/>
                  <a:gd name="T21" fmla="*/ 2147483646 h 161"/>
                  <a:gd name="T22" fmla="*/ 0 w 117"/>
                  <a:gd name="T23" fmla="*/ 2147483646 h 161"/>
                  <a:gd name="T24" fmla="*/ 0 w 117"/>
                  <a:gd name="T25" fmla="*/ 2147483646 h 161"/>
                  <a:gd name="T26" fmla="*/ 2147483646 w 117"/>
                  <a:gd name="T27" fmla="*/ 0 h 161"/>
                  <a:gd name="T28" fmla="*/ 2147483646 w 117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5B5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Freeform 75"/>
              <p:cNvSpPr/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2147483646 w 113"/>
                  <a:gd name="T1" fmla="*/ 0 h 161"/>
                  <a:gd name="T2" fmla="*/ 2147483646 w 113"/>
                  <a:gd name="T3" fmla="*/ 0 h 161"/>
                  <a:gd name="T4" fmla="*/ 2147483646 w 113"/>
                  <a:gd name="T5" fmla="*/ 0 h 161"/>
                  <a:gd name="T6" fmla="*/ 2147483646 w 113"/>
                  <a:gd name="T7" fmla="*/ 0 h 161"/>
                  <a:gd name="T8" fmla="*/ 2147483646 w 113"/>
                  <a:gd name="T9" fmla="*/ 2147483646 h 161"/>
                  <a:gd name="T10" fmla="*/ 2147483646 w 113"/>
                  <a:gd name="T11" fmla="*/ 2147483646 h 161"/>
                  <a:gd name="T12" fmla="*/ 2147483646 w 113"/>
                  <a:gd name="T13" fmla="*/ 2147483646 h 161"/>
                  <a:gd name="T14" fmla="*/ 2147483646 w 113"/>
                  <a:gd name="T15" fmla="*/ 2147483646 h 161"/>
                  <a:gd name="T16" fmla="*/ 2147483646 w 113"/>
                  <a:gd name="T17" fmla="*/ 2147483646 h 161"/>
                  <a:gd name="T18" fmla="*/ 2147483646 w 113"/>
                  <a:gd name="T19" fmla="*/ 2147483646 h 161"/>
                  <a:gd name="T20" fmla="*/ 2147483646 w 113"/>
                  <a:gd name="T21" fmla="*/ 2147483646 h 161"/>
                  <a:gd name="T22" fmla="*/ 0 w 113"/>
                  <a:gd name="T23" fmla="*/ 2147483646 h 161"/>
                  <a:gd name="T24" fmla="*/ 0 w 113"/>
                  <a:gd name="T25" fmla="*/ 2147483646 h 161"/>
                  <a:gd name="T26" fmla="*/ 2147483646 w 113"/>
                  <a:gd name="T27" fmla="*/ 0 h 161"/>
                  <a:gd name="T28" fmla="*/ 2147483646 w 113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Freeform 76"/>
              <p:cNvSpPr/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2147483646 w 109"/>
                  <a:gd name="T1" fmla="*/ 0 h 161"/>
                  <a:gd name="T2" fmla="*/ 2147483646 w 109"/>
                  <a:gd name="T3" fmla="*/ 0 h 161"/>
                  <a:gd name="T4" fmla="*/ 2147483646 w 109"/>
                  <a:gd name="T5" fmla="*/ 0 h 161"/>
                  <a:gd name="T6" fmla="*/ 2147483646 w 109"/>
                  <a:gd name="T7" fmla="*/ 0 h 161"/>
                  <a:gd name="T8" fmla="*/ 2147483646 w 109"/>
                  <a:gd name="T9" fmla="*/ 2147483646 h 161"/>
                  <a:gd name="T10" fmla="*/ 2147483646 w 109"/>
                  <a:gd name="T11" fmla="*/ 2147483646 h 161"/>
                  <a:gd name="T12" fmla="*/ 2147483646 w 109"/>
                  <a:gd name="T13" fmla="*/ 2147483646 h 161"/>
                  <a:gd name="T14" fmla="*/ 2147483646 w 109"/>
                  <a:gd name="T15" fmla="*/ 2147483646 h 161"/>
                  <a:gd name="T16" fmla="*/ 2147483646 w 109"/>
                  <a:gd name="T17" fmla="*/ 2147483646 h 161"/>
                  <a:gd name="T18" fmla="*/ 2147483646 w 109"/>
                  <a:gd name="T19" fmla="*/ 2147483646 h 161"/>
                  <a:gd name="T20" fmla="*/ 2147483646 w 109"/>
                  <a:gd name="T21" fmla="*/ 2147483646 h 161"/>
                  <a:gd name="T22" fmla="*/ 0 w 109"/>
                  <a:gd name="T23" fmla="*/ 2147483646 h 161"/>
                  <a:gd name="T24" fmla="*/ 0 w 109"/>
                  <a:gd name="T25" fmla="*/ 2147483646 h 161"/>
                  <a:gd name="T26" fmla="*/ 2147483646 w 109"/>
                  <a:gd name="T27" fmla="*/ 0 h 161"/>
                  <a:gd name="T28" fmla="*/ 2147483646 w 109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Freeform 77"/>
              <p:cNvSpPr/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2147483646 w 105"/>
                  <a:gd name="T1" fmla="*/ 0 h 160"/>
                  <a:gd name="T2" fmla="*/ 2147483646 w 105"/>
                  <a:gd name="T3" fmla="*/ 0 h 160"/>
                  <a:gd name="T4" fmla="*/ 2147483646 w 105"/>
                  <a:gd name="T5" fmla="*/ 0 h 160"/>
                  <a:gd name="T6" fmla="*/ 2147483646 w 105"/>
                  <a:gd name="T7" fmla="*/ 0 h 160"/>
                  <a:gd name="T8" fmla="*/ 2147483646 w 105"/>
                  <a:gd name="T9" fmla="*/ 2147483646 h 160"/>
                  <a:gd name="T10" fmla="*/ 2147483646 w 105"/>
                  <a:gd name="T11" fmla="*/ 2147483646 h 160"/>
                  <a:gd name="T12" fmla="*/ 2147483646 w 105"/>
                  <a:gd name="T13" fmla="*/ 2147483646 h 160"/>
                  <a:gd name="T14" fmla="*/ 2147483646 w 105"/>
                  <a:gd name="T15" fmla="*/ 2147483646 h 160"/>
                  <a:gd name="T16" fmla="*/ 2147483646 w 105"/>
                  <a:gd name="T17" fmla="*/ 2147483646 h 160"/>
                  <a:gd name="T18" fmla="*/ 2147483646 w 105"/>
                  <a:gd name="T19" fmla="*/ 2147483646 h 160"/>
                  <a:gd name="T20" fmla="*/ 2147483646 w 105"/>
                  <a:gd name="T21" fmla="*/ 2147483646 h 160"/>
                  <a:gd name="T22" fmla="*/ 0 w 105"/>
                  <a:gd name="T23" fmla="*/ 2147483646 h 160"/>
                  <a:gd name="T24" fmla="*/ 0 w 105"/>
                  <a:gd name="T25" fmla="*/ 2147483646 h 160"/>
                  <a:gd name="T26" fmla="*/ 2147483646 w 105"/>
                  <a:gd name="T27" fmla="*/ 0 h 160"/>
                  <a:gd name="T28" fmla="*/ 2147483646 w 10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Freeform 78"/>
              <p:cNvSpPr/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2147483646 w 102"/>
                  <a:gd name="T1" fmla="*/ 0 h 160"/>
                  <a:gd name="T2" fmla="*/ 2147483646 w 102"/>
                  <a:gd name="T3" fmla="*/ 0 h 160"/>
                  <a:gd name="T4" fmla="*/ 2147483646 w 102"/>
                  <a:gd name="T5" fmla="*/ 0 h 160"/>
                  <a:gd name="T6" fmla="*/ 2147483646 w 102"/>
                  <a:gd name="T7" fmla="*/ 0 h 160"/>
                  <a:gd name="T8" fmla="*/ 2147483646 w 102"/>
                  <a:gd name="T9" fmla="*/ 2147483646 h 160"/>
                  <a:gd name="T10" fmla="*/ 2147483646 w 102"/>
                  <a:gd name="T11" fmla="*/ 2147483646 h 160"/>
                  <a:gd name="T12" fmla="*/ 2147483646 w 102"/>
                  <a:gd name="T13" fmla="*/ 2147483646 h 160"/>
                  <a:gd name="T14" fmla="*/ 2147483646 w 102"/>
                  <a:gd name="T15" fmla="*/ 2147483646 h 160"/>
                  <a:gd name="T16" fmla="*/ 2147483646 w 102"/>
                  <a:gd name="T17" fmla="*/ 2147483646 h 160"/>
                  <a:gd name="T18" fmla="*/ 2147483646 w 102"/>
                  <a:gd name="T19" fmla="*/ 2147483646 h 160"/>
                  <a:gd name="T20" fmla="*/ 2147483646 w 102"/>
                  <a:gd name="T21" fmla="*/ 2147483646 h 160"/>
                  <a:gd name="T22" fmla="*/ 0 w 102"/>
                  <a:gd name="T23" fmla="*/ 2147483646 h 160"/>
                  <a:gd name="T24" fmla="*/ 0 w 102"/>
                  <a:gd name="T25" fmla="*/ 2147483646 h 160"/>
                  <a:gd name="T26" fmla="*/ 2147483646 w 102"/>
                  <a:gd name="T27" fmla="*/ 0 h 160"/>
                  <a:gd name="T28" fmla="*/ 2147483646 w 102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Freeform 79"/>
              <p:cNvSpPr/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2147483646 w 98"/>
                  <a:gd name="T1" fmla="*/ 0 h 160"/>
                  <a:gd name="T2" fmla="*/ 2147483646 w 98"/>
                  <a:gd name="T3" fmla="*/ 0 h 160"/>
                  <a:gd name="T4" fmla="*/ 2147483646 w 98"/>
                  <a:gd name="T5" fmla="*/ 0 h 160"/>
                  <a:gd name="T6" fmla="*/ 2147483646 w 98"/>
                  <a:gd name="T7" fmla="*/ 0 h 160"/>
                  <a:gd name="T8" fmla="*/ 2147483646 w 98"/>
                  <a:gd name="T9" fmla="*/ 2147483646 h 160"/>
                  <a:gd name="T10" fmla="*/ 2147483646 w 98"/>
                  <a:gd name="T11" fmla="*/ 2147483646 h 160"/>
                  <a:gd name="T12" fmla="*/ 2147483646 w 98"/>
                  <a:gd name="T13" fmla="*/ 2147483646 h 160"/>
                  <a:gd name="T14" fmla="*/ 2147483646 w 98"/>
                  <a:gd name="T15" fmla="*/ 2147483646 h 160"/>
                  <a:gd name="T16" fmla="*/ 2147483646 w 98"/>
                  <a:gd name="T17" fmla="*/ 2147483646 h 160"/>
                  <a:gd name="T18" fmla="*/ 2147483646 w 98"/>
                  <a:gd name="T19" fmla="*/ 2147483646 h 160"/>
                  <a:gd name="T20" fmla="*/ 2147483646 w 98"/>
                  <a:gd name="T21" fmla="*/ 2147483646 h 160"/>
                  <a:gd name="T22" fmla="*/ 0 w 98"/>
                  <a:gd name="T23" fmla="*/ 2147483646 h 160"/>
                  <a:gd name="T24" fmla="*/ 0 w 98"/>
                  <a:gd name="T25" fmla="*/ 2147483646 h 160"/>
                  <a:gd name="T26" fmla="*/ 2147483646 w 98"/>
                  <a:gd name="T27" fmla="*/ 0 h 160"/>
                  <a:gd name="T28" fmla="*/ 2147483646 w 9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8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Freeform 80"/>
              <p:cNvSpPr/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2147483646 w 94"/>
                  <a:gd name="T1" fmla="*/ 0 h 160"/>
                  <a:gd name="T2" fmla="*/ 2147483646 w 94"/>
                  <a:gd name="T3" fmla="*/ 0 h 160"/>
                  <a:gd name="T4" fmla="*/ 2147483646 w 94"/>
                  <a:gd name="T5" fmla="*/ 0 h 160"/>
                  <a:gd name="T6" fmla="*/ 2147483646 w 94"/>
                  <a:gd name="T7" fmla="*/ 0 h 160"/>
                  <a:gd name="T8" fmla="*/ 2147483646 w 94"/>
                  <a:gd name="T9" fmla="*/ 2147483646 h 160"/>
                  <a:gd name="T10" fmla="*/ 2147483646 w 94"/>
                  <a:gd name="T11" fmla="*/ 2147483646 h 160"/>
                  <a:gd name="T12" fmla="*/ 2147483646 w 94"/>
                  <a:gd name="T13" fmla="*/ 2147483646 h 160"/>
                  <a:gd name="T14" fmla="*/ 2147483646 w 94"/>
                  <a:gd name="T15" fmla="*/ 2147483646 h 160"/>
                  <a:gd name="T16" fmla="*/ 2147483646 w 94"/>
                  <a:gd name="T17" fmla="*/ 2147483646 h 160"/>
                  <a:gd name="T18" fmla="*/ 2147483646 w 94"/>
                  <a:gd name="T19" fmla="*/ 2147483646 h 160"/>
                  <a:gd name="T20" fmla="*/ 2147483646 w 94"/>
                  <a:gd name="T21" fmla="*/ 2147483646 h 160"/>
                  <a:gd name="T22" fmla="*/ 0 w 94"/>
                  <a:gd name="T23" fmla="*/ 2147483646 h 160"/>
                  <a:gd name="T24" fmla="*/ 0 w 94"/>
                  <a:gd name="T25" fmla="*/ 2147483646 h 160"/>
                  <a:gd name="T26" fmla="*/ 2147483646 w 94"/>
                  <a:gd name="T27" fmla="*/ 0 h 160"/>
                  <a:gd name="T28" fmla="*/ 2147483646 w 94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Freeform 81"/>
              <p:cNvSpPr/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2147483646 w 90"/>
                  <a:gd name="T1" fmla="*/ 0 h 160"/>
                  <a:gd name="T2" fmla="*/ 2147483646 w 90"/>
                  <a:gd name="T3" fmla="*/ 0 h 160"/>
                  <a:gd name="T4" fmla="*/ 2147483646 w 90"/>
                  <a:gd name="T5" fmla="*/ 0 h 160"/>
                  <a:gd name="T6" fmla="*/ 2147483646 w 90"/>
                  <a:gd name="T7" fmla="*/ 0 h 160"/>
                  <a:gd name="T8" fmla="*/ 2147483646 w 90"/>
                  <a:gd name="T9" fmla="*/ 2147483646 h 160"/>
                  <a:gd name="T10" fmla="*/ 2147483646 w 90"/>
                  <a:gd name="T11" fmla="*/ 2147483646 h 160"/>
                  <a:gd name="T12" fmla="*/ 2147483646 w 90"/>
                  <a:gd name="T13" fmla="*/ 2147483646 h 160"/>
                  <a:gd name="T14" fmla="*/ 2147483646 w 90"/>
                  <a:gd name="T15" fmla="*/ 2147483646 h 160"/>
                  <a:gd name="T16" fmla="*/ 2147483646 w 90"/>
                  <a:gd name="T17" fmla="*/ 2147483646 h 160"/>
                  <a:gd name="T18" fmla="*/ 2147483646 w 90"/>
                  <a:gd name="T19" fmla="*/ 2147483646 h 160"/>
                  <a:gd name="T20" fmla="*/ 2147483646 w 90"/>
                  <a:gd name="T21" fmla="*/ 2147483646 h 160"/>
                  <a:gd name="T22" fmla="*/ 0 w 90"/>
                  <a:gd name="T23" fmla="*/ 2147483646 h 160"/>
                  <a:gd name="T24" fmla="*/ 0 w 90"/>
                  <a:gd name="T25" fmla="*/ 2147483646 h 160"/>
                  <a:gd name="T26" fmla="*/ 2147483646 w 90"/>
                  <a:gd name="T27" fmla="*/ 0 h 160"/>
                  <a:gd name="T28" fmla="*/ 2147483646 w 90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Freeform 82"/>
              <p:cNvSpPr/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2147483646 w 88"/>
                  <a:gd name="T1" fmla="*/ 0 h 160"/>
                  <a:gd name="T2" fmla="*/ 2147483646 w 88"/>
                  <a:gd name="T3" fmla="*/ 0 h 160"/>
                  <a:gd name="T4" fmla="*/ 2147483646 w 88"/>
                  <a:gd name="T5" fmla="*/ 0 h 160"/>
                  <a:gd name="T6" fmla="*/ 2147483646 w 88"/>
                  <a:gd name="T7" fmla="*/ 0 h 160"/>
                  <a:gd name="T8" fmla="*/ 2147483646 w 88"/>
                  <a:gd name="T9" fmla="*/ 2147483646 h 160"/>
                  <a:gd name="T10" fmla="*/ 2147483646 w 88"/>
                  <a:gd name="T11" fmla="*/ 2147483646 h 160"/>
                  <a:gd name="T12" fmla="*/ 2147483646 w 88"/>
                  <a:gd name="T13" fmla="*/ 2147483646 h 160"/>
                  <a:gd name="T14" fmla="*/ 2147483646 w 88"/>
                  <a:gd name="T15" fmla="*/ 2147483646 h 160"/>
                  <a:gd name="T16" fmla="*/ 2147483646 w 88"/>
                  <a:gd name="T17" fmla="*/ 2147483646 h 160"/>
                  <a:gd name="T18" fmla="*/ 2147483646 w 88"/>
                  <a:gd name="T19" fmla="*/ 2147483646 h 160"/>
                  <a:gd name="T20" fmla="*/ 2147483646 w 88"/>
                  <a:gd name="T21" fmla="*/ 2147483646 h 160"/>
                  <a:gd name="T22" fmla="*/ 0 w 88"/>
                  <a:gd name="T23" fmla="*/ 2147483646 h 160"/>
                  <a:gd name="T24" fmla="*/ 0 w 88"/>
                  <a:gd name="T25" fmla="*/ 2147483646 h 160"/>
                  <a:gd name="T26" fmla="*/ 2147483646 w 88"/>
                  <a:gd name="T27" fmla="*/ 0 h 160"/>
                  <a:gd name="T28" fmla="*/ 2147483646 w 8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A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Freeform 83"/>
              <p:cNvSpPr/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2147483646 w 83"/>
                  <a:gd name="T1" fmla="*/ 0 h 160"/>
                  <a:gd name="T2" fmla="*/ 2147483646 w 83"/>
                  <a:gd name="T3" fmla="*/ 0 h 160"/>
                  <a:gd name="T4" fmla="*/ 2147483646 w 83"/>
                  <a:gd name="T5" fmla="*/ 0 h 160"/>
                  <a:gd name="T6" fmla="*/ 2147483646 w 83"/>
                  <a:gd name="T7" fmla="*/ 0 h 160"/>
                  <a:gd name="T8" fmla="*/ 2147483646 w 83"/>
                  <a:gd name="T9" fmla="*/ 2147483646 h 160"/>
                  <a:gd name="T10" fmla="*/ 2147483646 w 83"/>
                  <a:gd name="T11" fmla="*/ 2147483646 h 160"/>
                  <a:gd name="T12" fmla="*/ 2147483646 w 83"/>
                  <a:gd name="T13" fmla="*/ 2147483646 h 160"/>
                  <a:gd name="T14" fmla="*/ 2147483646 w 83"/>
                  <a:gd name="T15" fmla="*/ 2147483646 h 160"/>
                  <a:gd name="T16" fmla="*/ 2147483646 w 83"/>
                  <a:gd name="T17" fmla="*/ 2147483646 h 160"/>
                  <a:gd name="T18" fmla="*/ 2147483646 w 83"/>
                  <a:gd name="T19" fmla="*/ 2147483646 h 160"/>
                  <a:gd name="T20" fmla="*/ 2147483646 w 83"/>
                  <a:gd name="T21" fmla="*/ 2147483646 h 160"/>
                  <a:gd name="T22" fmla="*/ 0 w 83"/>
                  <a:gd name="T23" fmla="*/ 2147483646 h 160"/>
                  <a:gd name="T24" fmla="*/ 0 w 83"/>
                  <a:gd name="T25" fmla="*/ 2147483646 h 160"/>
                  <a:gd name="T26" fmla="*/ 2147483646 w 83"/>
                  <a:gd name="T27" fmla="*/ 0 h 160"/>
                  <a:gd name="T28" fmla="*/ 2147483646 w 83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Freeform 84"/>
              <p:cNvSpPr/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2147483646 w 79"/>
                  <a:gd name="T1" fmla="*/ 0 h 160"/>
                  <a:gd name="T2" fmla="*/ 2147483646 w 79"/>
                  <a:gd name="T3" fmla="*/ 0 h 160"/>
                  <a:gd name="T4" fmla="*/ 2147483646 w 79"/>
                  <a:gd name="T5" fmla="*/ 0 h 160"/>
                  <a:gd name="T6" fmla="*/ 2147483646 w 79"/>
                  <a:gd name="T7" fmla="*/ 0 h 160"/>
                  <a:gd name="T8" fmla="*/ 2147483646 w 79"/>
                  <a:gd name="T9" fmla="*/ 2147483646 h 160"/>
                  <a:gd name="T10" fmla="*/ 2147483646 w 79"/>
                  <a:gd name="T11" fmla="*/ 2147483646 h 160"/>
                  <a:gd name="T12" fmla="*/ 2147483646 w 79"/>
                  <a:gd name="T13" fmla="*/ 2147483646 h 160"/>
                  <a:gd name="T14" fmla="*/ 2147483646 w 79"/>
                  <a:gd name="T15" fmla="*/ 2147483646 h 160"/>
                  <a:gd name="T16" fmla="*/ 2147483646 w 79"/>
                  <a:gd name="T17" fmla="*/ 2147483646 h 160"/>
                  <a:gd name="T18" fmla="*/ 2147483646 w 79"/>
                  <a:gd name="T19" fmla="*/ 2147483646 h 160"/>
                  <a:gd name="T20" fmla="*/ 2147483646 w 79"/>
                  <a:gd name="T21" fmla="*/ 2147483646 h 160"/>
                  <a:gd name="T22" fmla="*/ 0 w 79"/>
                  <a:gd name="T23" fmla="*/ 2147483646 h 160"/>
                  <a:gd name="T24" fmla="*/ 0 w 79"/>
                  <a:gd name="T25" fmla="*/ 2147483646 h 160"/>
                  <a:gd name="T26" fmla="*/ 2147483646 w 79"/>
                  <a:gd name="T27" fmla="*/ 0 h 160"/>
                  <a:gd name="T28" fmla="*/ 2147483646 w 79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BBB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Freeform 85"/>
              <p:cNvSpPr/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2147483646 w 75"/>
                  <a:gd name="T1" fmla="*/ 0 h 160"/>
                  <a:gd name="T2" fmla="*/ 2147483646 w 75"/>
                  <a:gd name="T3" fmla="*/ 0 h 160"/>
                  <a:gd name="T4" fmla="*/ 2147483646 w 75"/>
                  <a:gd name="T5" fmla="*/ 0 h 160"/>
                  <a:gd name="T6" fmla="*/ 2147483646 w 75"/>
                  <a:gd name="T7" fmla="*/ 0 h 160"/>
                  <a:gd name="T8" fmla="*/ 2147483646 w 75"/>
                  <a:gd name="T9" fmla="*/ 2147483646 h 160"/>
                  <a:gd name="T10" fmla="*/ 2147483646 w 75"/>
                  <a:gd name="T11" fmla="*/ 2147483646 h 160"/>
                  <a:gd name="T12" fmla="*/ 2147483646 w 75"/>
                  <a:gd name="T13" fmla="*/ 2147483646 h 160"/>
                  <a:gd name="T14" fmla="*/ 2147483646 w 75"/>
                  <a:gd name="T15" fmla="*/ 2147483646 h 160"/>
                  <a:gd name="T16" fmla="*/ 2147483646 w 75"/>
                  <a:gd name="T17" fmla="*/ 2147483646 h 160"/>
                  <a:gd name="T18" fmla="*/ 2147483646 w 75"/>
                  <a:gd name="T19" fmla="*/ 2147483646 h 160"/>
                  <a:gd name="T20" fmla="*/ 2147483646 w 75"/>
                  <a:gd name="T21" fmla="*/ 2147483646 h 160"/>
                  <a:gd name="T22" fmla="*/ 0 w 75"/>
                  <a:gd name="T23" fmla="*/ 2147483646 h 160"/>
                  <a:gd name="T24" fmla="*/ 0 w 75"/>
                  <a:gd name="T25" fmla="*/ 2147483646 h 160"/>
                  <a:gd name="T26" fmla="*/ 2147483646 w 75"/>
                  <a:gd name="T27" fmla="*/ 0 h 160"/>
                  <a:gd name="T28" fmla="*/ 2147483646 w 7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Freeform 86"/>
              <p:cNvSpPr/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2147483646 w 71"/>
                  <a:gd name="T1" fmla="*/ 0 h 160"/>
                  <a:gd name="T2" fmla="*/ 2147483646 w 71"/>
                  <a:gd name="T3" fmla="*/ 0 h 160"/>
                  <a:gd name="T4" fmla="*/ 2147483646 w 71"/>
                  <a:gd name="T5" fmla="*/ 0 h 160"/>
                  <a:gd name="T6" fmla="*/ 2147483646 w 71"/>
                  <a:gd name="T7" fmla="*/ 0 h 160"/>
                  <a:gd name="T8" fmla="*/ 2147483646 w 71"/>
                  <a:gd name="T9" fmla="*/ 2147483646 h 160"/>
                  <a:gd name="T10" fmla="*/ 2147483646 w 71"/>
                  <a:gd name="T11" fmla="*/ 2147483646 h 160"/>
                  <a:gd name="T12" fmla="*/ 2147483646 w 71"/>
                  <a:gd name="T13" fmla="*/ 2147483646 h 160"/>
                  <a:gd name="T14" fmla="*/ 2147483646 w 71"/>
                  <a:gd name="T15" fmla="*/ 2147483646 h 160"/>
                  <a:gd name="T16" fmla="*/ 2147483646 w 71"/>
                  <a:gd name="T17" fmla="*/ 2147483646 h 160"/>
                  <a:gd name="T18" fmla="*/ 2147483646 w 71"/>
                  <a:gd name="T19" fmla="*/ 2147483646 h 160"/>
                  <a:gd name="T20" fmla="*/ 2147483646 w 71"/>
                  <a:gd name="T21" fmla="*/ 2147483646 h 160"/>
                  <a:gd name="T22" fmla="*/ 0 w 71"/>
                  <a:gd name="T23" fmla="*/ 2147483646 h 160"/>
                  <a:gd name="T24" fmla="*/ 0 w 71"/>
                  <a:gd name="T25" fmla="*/ 2147483646 h 160"/>
                  <a:gd name="T26" fmla="*/ 2147483646 w 71"/>
                  <a:gd name="T27" fmla="*/ 0 h 160"/>
                  <a:gd name="T28" fmla="*/ 2147483646 w 71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Freeform 87"/>
              <p:cNvSpPr/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2147483646 w 69"/>
                  <a:gd name="T1" fmla="*/ 0 h 159"/>
                  <a:gd name="T2" fmla="*/ 2147483646 w 69"/>
                  <a:gd name="T3" fmla="*/ 0 h 159"/>
                  <a:gd name="T4" fmla="*/ 2147483646 w 69"/>
                  <a:gd name="T5" fmla="*/ 0 h 159"/>
                  <a:gd name="T6" fmla="*/ 2147483646 w 69"/>
                  <a:gd name="T7" fmla="*/ 0 h 159"/>
                  <a:gd name="T8" fmla="*/ 2147483646 w 69"/>
                  <a:gd name="T9" fmla="*/ 2147483646 h 159"/>
                  <a:gd name="T10" fmla="*/ 2147483646 w 69"/>
                  <a:gd name="T11" fmla="*/ 2147483646 h 159"/>
                  <a:gd name="T12" fmla="*/ 2147483646 w 69"/>
                  <a:gd name="T13" fmla="*/ 2147483646 h 159"/>
                  <a:gd name="T14" fmla="*/ 2147483646 w 69"/>
                  <a:gd name="T15" fmla="*/ 2147483646 h 159"/>
                  <a:gd name="T16" fmla="*/ 2147483646 w 69"/>
                  <a:gd name="T17" fmla="*/ 2147483646 h 159"/>
                  <a:gd name="T18" fmla="*/ 2147483646 w 69"/>
                  <a:gd name="T19" fmla="*/ 2147483646 h 159"/>
                  <a:gd name="T20" fmla="*/ 2147483646 w 69"/>
                  <a:gd name="T21" fmla="*/ 2147483646 h 159"/>
                  <a:gd name="T22" fmla="*/ 0 w 69"/>
                  <a:gd name="T23" fmla="*/ 2147483646 h 159"/>
                  <a:gd name="T24" fmla="*/ 0 w 69"/>
                  <a:gd name="T25" fmla="*/ 2147483646 h 159"/>
                  <a:gd name="T26" fmla="*/ 2147483646 w 69"/>
                  <a:gd name="T27" fmla="*/ 0 h 159"/>
                  <a:gd name="T28" fmla="*/ 2147483646 w 6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DB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Freeform 88"/>
              <p:cNvSpPr/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2147483646 w 65"/>
                  <a:gd name="T1" fmla="*/ 0 h 159"/>
                  <a:gd name="T2" fmla="*/ 2147483646 w 65"/>
                  <a:gd name="T3" fmla="*/ 0 h 159"/>
                  <a:gd name="T4" fmla="*/ 2147483646 w 65"/>
                  <a:gd name="T5" fmla="*/ 0 h 159"/>
                  <a:gd name="T6" fmla="*/ 2147483646 w 65"/>
                  <a:gd name="T7" fmla="*/ 0 h 159"/>
                  <a:gd name="T8" fmla="*/ 2147483646 w 65"/>
                  <a:gd name="T9" fmla="*/ 2147483646 h 159"/>
                  <a:gd name="T10" fmla="*/ 2147483646 w 65"/>
                  <a:gd name="T11" fmla="*/ 2147483646 h 159"/>
                  <a:gd name="T12" fmla="*/ 2147483646 w 65"/>
                  <a:gd name="T13" fmla="*/ 2147483646 h 159"/>
                  <a:gd name="T14" fmla="*/ 2147483646 w 65"/>
                  <a:gd name="T15" fmla="*/ 2147483646 h 159"/>
                  <a:gd name="T16" fmla="*/ 2147483646 w 65"/>
                  <a:gd name="T17" fmla="*/ 2147483646 h 159"/>
                  <a:gd name="T18" fmla="*/ 2147483646 w 65"/>
                  <a:gd name="T19" fmla="*/ 2147483646 h 159"/>
                  <a:gd name="T20" fmla="*/ 2147483646 w 65"/>
                  <a:gd name="T21" fmla="*/ 2147483646 h 159"/>
                  <a:gd name="T22" fmla="*/ 0 w 65"/>
                  <a:gd name="T23" fmla="*/ 2147483646 h 159"/>
                  <a:gd name="T24" fmla="*/ 0 w 65"/>
                  <a:gd name="T25" fmla="*/ 2147483646 h 159"/>
                  <a:gd name="T26" fmla="*/ 2147483646 w 65"/>
                  <a:gd name="T27" fmla="*/ 0 h 159"/>
                  <a:gd name="T28" fmla="*/ 2147483646 w 6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EB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89"/>
              <p:cNvSpPr/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2147483646 w 60"/>
                  <a:gd name="T1" fmla="*/ 0 h 159"/>
                  <a:gd name="T2" fmla="*/ 2147483646 w 60"/>
                  <a:gd name="T3" fmla="*/ 0 h 159"/>
                  <a:gd name="T4" fmla="*/ 2147483646 w 60"/>
                  <a:gd name="T5" fmla="*/ 0 h 159"/>
                  <a:gd name="T6" fmla="*/ 2147483646 w 60"/>
                  <a:gd name="T7" fmla="*/ 0 h 159"/>
                  <a:gd name="T8" fmla="*/ 2147483646 w 60"/>
                  <a:gd name="T9" fmla="*/ 2147483646 h 159"/>
                  <a:gd name="T10" fmla="*/ 2147483646 w 60"/>
                  <a:gd name="T11" fmla="*/ 2147483646 h 159"/>
                  <a:gd name="T12" fmla="*/ 2147483646 w 60"/>
                  <a:gd name="T13" fmla="*/ 2147483646 h 159"/>
                  <a:gd name="T14" fmla="*/ 2147483646 w 60"/>
                  <a:gd name="T15" fmla="*/ 2147483646 h 159"/>
                  <a:gd name="T16" fmla="*/ 2147483646 w 60"/>
                  <a:gd name="T17" fmla="*/ 2147483646 h 159"/>
                  <a:gd name="T18" fmla="*/ 2147483646 w 60"/>
                  <a:gd name="T19" fmla="*/ 2147483646 h 159"/>
                  <a:gd name="T20" fmla="*/ 2147483646 w 60"/>
                  <a:gd name="T21" fmla="*/ 2147483646 h 159"/>
                  <a:gd name="T22" fmla="*/ 0 w 60"/>
                  <a:gd name="T23" fmla="*/ 2147483646 h 159"/>
                  <a:gd name="T24" fmla="*/ 0 w 60"/>
                  <a:gd name="T25" fmla="*/ 2147483646 h 159"/>
                  <a:gd name="T26" fmla="*/ 2147483646 w 60"/>
                  <a:gd name="T27" fmla="*/ 0 h 159"/>
                  <a:gd name="T28" fmla="*/ 2147483646 w 6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EBE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90"/>
              <p:cNvSpPr/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2147483646 w 56"/>
                  <a:gd name="T1" fmla="*/ 0 h 159"/>
                  <a:gd name="T2" fmla="*/ 2147483646 w 56"/>
                  <a:gd name="T3" fmla="*/ 0 h 159"/>
                  <a:gd name="T4" fmla="*/ 2147483646 w 56"/>
                  <a:gd name="T5" fmla="*/ 0 h 159"/>
                  <a:gd name="T6" fmla="*/ 2147483646 w 56"/>
                  <a:gd name="T7" fmla="*/ 0 h 159"/>
                  <a:gd name="T8" fmla="*/ 2147483646 w 56"/>
                  <a:gd name="T9" fmla="*/ 2147483646 h 159"/>
                  <a:gd name="T10" fmla="*/ 2147483646 w 56"/>
                  <a:gd name="T11" fmla="*/ 2147483646 h 159"/>
                  <a:gd name="T12" fmla="*/ 2147483646 w 56"/>
                  <a:gd name="T13" fmla="*/ 2147483646 h 159"/>
                  <a:gd name="T14" fmla="*/ 2147483646 w 56"/>
                  <a:gd name="T15" fmla="*/ 2147483646 h 159"/>
                  <a:gd name="T16" fmla="*/ 2147483646 w 56"/>
                  <a:gd name="T17" fmla="*/ 2147483646 h 159"/>
                  <a:gd name="T18" fmla="*/ 2147483646 w 56"/>
                  <a:gd name="T19" fmla="*/ 2147483646 h 159"/>
                  <a:gd name="T20" fmla="*/ 2147483646 w 56"/>
                  <a:gd name="T21" fmla="*/ 2147483646 h 159"/>
                  <a:gd name="T22" fmla="*/ 0 w 56"/>
                  <a:gd name="T23" fmla="*/ 2147483646 h 159"/>
                  <a:gd name="T24" fmla="*/ 0 w 56"/>
                  <a:gd name="T25" fmla="*/ 2147483646 h 159"/>
                  <a:gd name="T26" fmla="*/ 2147483646 w 56"/>
                  <a:gd name="T27" fmla="*/ 0 h 159"/>
                  <a:gd name="T28" fmla="*/ 2147483646 w 5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91"/>
              <p:cNvSpPr/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2147483646 w 54"/>
                  <a:gd name="T1" fmla="*/ 0 h 159"/>
                  <a:gd name="T2" fmla="*/ 2147483646 w 54"/>
                  <a:gd name="T3" fmla="*/ 0 h 159"/>
                  <a:gd name="T4" fmla="*/ 2147483646 w 54"/>
                  <a:gd name="T5" fmla="*/ 0 h 159"/>
                  <a:gd name="T6" fmla="*/ 2147483646 w 54"/>
                  <a:gd name="T7" fmla="*/ 0 h 159"/>
                  <a:gd name="T8" fmla="*/ 2147483646 w 54"/>
                  <a:gd name="T9" fmla="*/ 2147483646 h 159"/>
                  <a:gd name="T10" fmla="*/ 2147483646 w 54"/>
                  <a:gd name="T11" fmla="*/ 2147483646 h 159"/>
                  <a:gd name="T12" fmla="*/ 2147483646 w 54"/>
                  <a:gd name="T13" fmla="*/ 2147483646 h 159"/>
                  <a:gd name="T14" fmla="*/ 2147483646 w 54"/>
                  <a:gd name="T15" fmla="*/ 2147483646 h 159"/>
                  <a:gd name="T16" fmla="*/ 2147483646 w 54"/>
                  <a:gd name="T17" fmla="*/ 2147483646 h 159"/>
                  <a:gd name="T18" fmla="*/ 2147483646 w 54"/>
                  <a:gd name="T19" fmla="*/ 2147483646 h 159"/>
                  <a:gd name="T20" fmla="*/ 2147483646 w 54"/>
                  <a:gd name="T21" fmla="*/ 2147483646 h 159"/>
                  <a:gd name="T22" fmla="*/ 0 w 54"/>
                  <a:gd name="T23" fmla="*/ 2147483646 h 159"/>
                  <a:gd name="T24" fmla="*/ 0 w 54"/>
                  <a:gd name="T25" fmla="*/ 2147483646 h 159"/>
                  <a:gd name="T26" fmla="*/ 2147483646 w 54"/>
                  <a:gd name="T27" fmla="*/ 0 h 159"/>
                  <a:gd name="T28" fmla="*/ 2147483646 w 54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92"/>
              <p:cNvSpPr/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2147483646 w 50"/>
                  <a:gd name="T1" fmla="*/ 0 h 159"/>
                  <a:gd name="T2" fmla="*/ 2147483646 w 50"/>
                  <a:gd name="T3" fmla="*/ 0 h 159"/>
                  <a:gd name="T4" fmla="*/ 2147483646 w 50"/>
                  <a:gd name="T5" fmla="*/ 0 h 159"/>
                  <a:gd name="T6" fmla="*/ 2147483646 w 50"/>
                  <a:gd name="T7" fmla="*/ 0 h 159"/>
                  <a:gd name="T8" fmla="*/ 2147483646 w 50"/>
                  <a:gd name="T9" fmla="*/ 2147483646 h 159"/>
                  <a:gd name="T10" fmla="*/ 2147483646 w 50"/>
                  <a:gd name="T11" fmla="*/ 2147483646 h 159"/>
                  <a:gd name="T12" fmla="*/ 2147483646 w 50"/>
                  <a:gd name="T13" fmla="*/ 2147483646 h 159"/>
                  <a:gd name="T14" fmla="*/ 2147483646 w 50"/>
                  <a:gd name="T15" fmla="*/ 2147483646 h 159"/>
                  <a:gd name="T16" fmla="*/ 2147483646 w 50"/>
                  <a:gd name="T17" fmla="*/ 2147483646 h 159"/>
                  <a:gd name="T18" fmla="*/ 2147483646 w 50"/>
                  <a:gd name="T19" fmla="*/ 2147483646 h 159"/>
                  <a:gd name="T20" fmla="*/ 2147483646 w 50"/>
                  <a:gd name="T21" fmla="*/ 2147483646 h 159"/>
                  <a:gd name="T22" fmla="*/ 0 w 50"/>
                  <a:gd name="T23" fmla="*/ 2147483646 h 159"/>
                  <a:gd name="T24" fmla="*/ 0 w 50"/>
                  <a:gd name="T25" fmla="*/ 2147483646 h 159"/>
                  <a:gd name="T26" fmla="*/ 2147483646 w 50"/>
                  <a:gd name="T27" fmla="*/ 0 h 159"/>
                  <a:gd name="T28" fmla="*/ 2147483646 w 5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C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93"/>
              <p:cNvSpPr/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2147483646 w 46"/>
                  <a:gd name="T1" fmla="*/ 0 h 159"/>
                  <a:gd name="T2" fmla="*/ 2147483646 w 46"/>
                  <a:gd name="T3" fmla="*/ 0 h 159"/>
                  <a:gd name="T4" fmla="*/ 2147483646 w 46"/>
                  <a:gd name="T5" fmla="*/ 0 h 159"/>
                  <a:gd name="T6" fmla="*/ 2147483646 w 46"/>
                  <a:gd name="T7" fmla="*/ 0 h 159"/>
                  <a:gd name="T8" fmla="*/ 2147483646 w 46"/>
                  <a:gd name="T9" fmla="*/ 2147483646 h 159"/>
                  <a:gd name="T10" fmla="*/ 2147483646 w 46"/>
                  <a:gd name="T11" fmla="*/ 2147483646 h 159"/>
                  <a:gd name="T12" fmla="*/ 2147483646 w 46"/>
                  <a:gd name="T13" fmla="*/ 2147483646 h 159"/>
                  <a:gd name="T14" fmla="*/ 2147483646 w 46"/>
                  <a:gd name="T15" fmla="*/ 2147483646 h 159"/>
                  <a:gd name="T16" fmla="*/ 2147483646 w 46"/>
                  <a:gd name="T17" fmla="*/ 2147483646 h 159"/>
                  <a:gd name="T18" fmla="*/ 2147483646 w 46"/>
                  <a:gd name="T19" fmla="*/ 2147483646 h 159"/>
                  <a:gd name="T20" fmla="*/ 2147483646 w 46"/>
                  <a:gd name="T21" fmla="*/ 2147483646 h 159"/>
                  <a:gd name="T22" fmla="*/ 0 w 46"/>
                  <a:gd name="T23" fmla="*/ 2147483646 h 159"/>
                  <a:gd name="T24" fmla="*/ 0 w 46"/>
                  <a:gd name="T25" fmla="*/ 2147483646 h 159"/>
                  <a:gd name="T26" fmla="*/ 2147483646 w 46"/>
                  <a:gd name="T27" fmla="*/ 0 h 159"/>
                  <a:gd name="T28" fmla="*/ 2147483646 w 4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Freeform 94"/>
              <p:cNvSpPr/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2147483646 w 41"/>
                  <a:gd name="T1" fmla="*/ 0 h 159"/>
                  <a:gd name="T2" fmla="*/ 2147483646 w 41"/>
                  <a:gd name="T3" fmla="*/ 0 h 159"/>
                  <a:gd name="T4" fmla="*/ 2147483646 w 41"/>
                  <a:gd name="T5" fmla="*/ 0 h 159"/>
                  <a:gd name="T6" fmla="*/ 2147483646 w 41"/>
                  <a:gd name="T7" fmla="*/ 0 h 159"/>
                  <a:gd name="T8" fmla="*/ 2147483646 w 41"/>
                  <a:gd name="T9" fmla="*/ 2147483646 h 159"/>
                  <a:gd name="T10" fmla="*/ 2147483646 w 41"/>
                  <a:gd name="T11" fmla="*/ 2147483646 h 159"/>
                  <a:gd name="T12" fmla="*/ 2147483646 w 41"/>
                  <a:gd name="T13" fmla="*/ 2147483646 h 159"/>
                  <a:gd name="T14" fmla="*/ 2147483646 w 41"/>
                  <a:gd name="T15" fmla="*/ 2147483646 h 159"/>
                  <a:gd name="T16" fmla="*/ 2147483646 w 41"/>
                  <a:gd name="T17" fmla="*/ 2147483646 h 159"/>
                  <a:gd name="T18" fmla="*/ 2147483646 w 41"/>
                  <a:gd name="T19" fmla="*/ 2147483646 h 159"/>
                  <a:gd name="T20" fmla="*/ 2147483646 w 41"/>
                  <a:gd name="T21" fmla="*/ 2147483646 h 159"/>
                  <a:gd name="T22" fmla="*/ 0 w 41"/>
                  <a:gd name="T23" fmla="*/ 2147483646 h 159"/>
                  <a:gd name="T24" fmla="*/ 0 w 41"/>
                  <a:gd name="T25" fmla="*/ 2147483646 h 159"/>
                  <a:gd name="T26" fmla="*/ 2147483646 w 41"/>
                  <a:gd name="T27" fmla="*/ 0 h 159"/>
                  <a:gd name="T28" fmla="*/ 2147483646 w 41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95"/>
              <p:cNvSpPr/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2147483646 w 39"/>
                  <a:gd name="T1" fmla="*/ 0 h 159"/>
                  <a:gd name="T2" fmla="*/ 2147483646 w 39"/>
                  <a:gd name="T3" fmla="*/ 0 h 159"/>
                  <a:gd name="T4" fmla="*/ 2147483646 w 39"/>
                  <a:gd name="T5" fmla="*/ 0 h 159"/>
                  <a:gd name="T6" fmla="*/ 2147483646 w 39"/>
                  <a:gd name="T7" fmla="*/ 0 h 159"/>
                  <a:gd name="T8" fmla="*/ 2147483646 w 39"/>
                  <a:gd name="T9" fmla="*/ 2147483646 h 159"/>
                  <a:gd name="T10" fmla="*/ 2147483646 w 39"/>
                  <a:gd name="T11" fmla="*/ 2147483646 h 159"/>
                  <a:gd name="T12" fmla="*/ 2147483646 w 39"/>
                  <a:gd name="T13" fmla="*/ 2147483646 h 159"/>
                  <a:gd name="T14" fmla="*/ 2147483646 w 39"/>
                  <a:gd name="T15" fmla="*/ 2147483646 h 159"/>
                  <a:gd name="T16" fmla="*/ 2147483646 w 39"/>
                  <a:gd name="T17" fmla="*/ 2147483646 h 159"/>
                  <a:gd name="T18" fmla="*/ 2147483646 w 39"/>
                  <a:gd name="T19" fmla="*/ 2147483646 h 159"/>
                  <a:gd name="T20" fmla="*/ 2147483646 w 39"/>
                  <a:gd name="T21" fmla="*/ 2147483646 h 159"/>
                  <a:gd name="T22" fmla="*/ 0 w 39"/>
                  <a:gd name="T23" fmla="*/ 2147483646 h 159"/>
                  <a:gd name="T24" fmla="*/ 0 w 39"/>
                  <a:gd name="T25" fmla="*/ 2147483646 h 159"/>
                  <a:gd name="T26" fmla="*/ 2147483646 w 39"/>
                  <a:gd name="T27" fmla="*/ 0 h 159"/>
                  <a:gd name="T28" fmla="*/ 2147483646 w 3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2C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96"/>
              <p:cNvSpPr/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2147483646 w 35"/>
                  <a:gd name="T1" fmla="*/ 0 h 159"/>
                  <a:gd name="T2" fmla="*/ 2147483646 w 35"/>
                  <a:gd name="T3" fmla="*/ 0 h 159"/>
                  <a:gd name="T4" fmla="*/ 2147483646 w 35"/>
                  <a:gd name="T5" fmla="*/ 0 h 159"/>
                  <a:gd name="T6" fmla="*/ 2147483646 w 35"/>
                  <a:gd name="T7" fmla="*/ 0 h 159"/>
                  <a:gd name="T8" fmla="*/ 2147483646 w 35"/>
                  <a:gd name="T9" fmla="*/ 2147483646 h 159"/>
                  <a:gd name="T10" fmla="*/ 2147483646 w 35"/>
                  <a:gd name="T11" fmla="*/ 2147483646 h 159"/>
                  <a:gd name="T12" fmla="*/ 2147483646 w 35"/>
                  <a:gd name="T13" fmla="*/ 2147483646 h 159"/>
                  <a:gd name="T14" fmla="*/ 2147483646 w 35"/>
                  <a:gd name="T15" fmla="*/ 2147483646 h 159"/>
                  <a:gd name="T16" fmla="*/ 2147483646 w 35"/>
                  <a:gd name="T17" fmla="*/ 2147483646 h 159"/>
                  <a:gd name="T18" fmla="*/ 2147483646 w 35"/>
                  <a:gd name="T19" fmla="*/ 2147483646 h 159"/>
                  <a:gd name="T20" fmla="*/ 2147483646 w 35"/>
                  <a:gd name="T21" fmla="*/ 2147483646 h 159"/>
                  <a:gd name="T22" fmla="*/ 0 w 35"/>
                  <a:gd name="T23" fmla="*/ 2147483646 h 159"/>
                  <a:gd name="T24" fmla="*/ 0 w 35"/>
                  <a:gd name="T25" fmla="*/ 2147483646 h 159"/>
                  <a:gd name="T26" fmla="*/ 2147483646 w 35"/>
                  <a:gd name="T27" fmla="*/ 0 h 159"/>
                  <a:gd name="T28" fmla="*/ 2147483646 w 3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3C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97"/>
              <p:cNvSpPr/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2147483646 w 31"/>
                  <a:gd name="T1" fmla="*/ 0 h 157"/>
                  <a:gd name="T2" fmla="*/ 2147483646 w 31"/>
                  <a:gd name="T3" fmla="*/ 0 h 157"/>
                  <a:gd name="T4" fmla="*/ 2147483646 w 31"/>
                  <a:gd name="T5" fmla="*/ 0 h 157"/>
                  <a:gd name="T6" fmla="*/ 2147483646 w 31"/>
                  <a:gd name="T7" fmla="*/ 0 h 157"/>
                  <a:gd name="T8" fmla="*/ 2147483646 w 31"/>
                  <a:gd name="T9" fmla="*/ 2147483646 h 157"/>
                  <a:gd name="T10" fmla="*/ 2147483646 w 31"/>
                  <a:gd name="T11" fmla="*/ 2147483646 h 157"/>
                  <a:gd name="T12" fmla="*/ 2147483646 w 31"/>
                  <a:gd name="T13" fmla="*/ 2147483646 h 157"/>
                  <a:gd name="T14" fmla="*/ 2147483646 w 31"/>
                  <a:gd name="T15" fmla="*/ 2147483646 h 157"/>
                  <a:gd name="T16" fmla="*/ 2147483646 w 31"/>
                  <a:gd name="T17" fmla="*/ 2147483646 h 157"/>
                  <a:gd name="T18" fmla="*/ 2147483646 w 31"/>
                  <a:gd name="T19" fmla="*/ 2147483646 h 157"/>
                  <a:gd name="T20" fmla="*/ 2147483646 w 31"/>
                  <a:gd name="T21" fmla="*/ 2147483646 h 157"/>
                  <a:gd name="T22" fmla="*/ 0 w 31"/>
                  <a:gd name="T23" fmla="*/ 2147483646 h 157"/>
                  <a:gd name="T24" fmla="*/ 0 w 31"/>
                  <a:gd name="T25" fmla="*/ 2147483646 h 157"/>
                  <a:gd name="T26" fmla="*/ 2147483646 w 31"/>
                  <a:gd name="T27" fmla="*/ 0 h 157"/>
                  <a:gd name="T28" fmla="*/ 2147483646 w 31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98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2147483646 w 28"/>
                  <a:gd name="T1" fmla="*/ 0 h 157"/>
                  <a:gd name="T2" fmla="*/ 2147483646 w 28"/>
                  <a:gd name="T3" fmla="*/ 0 h 157"/>
                  <a:gd name="T4" fmla="*/ 2147483646 w 28"/>
                  <a:gd name="T5" fmla="*/ 0 h 157"/>
                  <a:gd name="T6" fmla="*/ 2147483646 w 28"/>
                  <a:gd name="T7" fmla="*/ 0 h 157"/>
                  <a:gd name="T8" fmla="*/ 2147483646 w 28"/>
                  <a:gd name="T9" fmla="*/ 2147483646 h 157"/>
                  <a:gd name="T10" fmla="*/ 2147483646 w 28"/>
                  <a:gd name="T11" fmla="*/ 2147483646 h 157"/>
                  <a:gd name="T12" fmla="*/ 2147483646 w 28"/>
                  <a:gd name="T13" fmla="*/ 2147483646 h 157"/>
                  <a:gd name="T14" fmla="*/ 2147483646 w 28"/>
                  <a:gd name="T15" fmla="*/ 2147483646 h 157"/>
                  <a:gd name="T16" fmla="*/ 2147483646 w 28"/>
                  <a:gd name="T17" fmla="*/ 2147483646 h 157"/>
                  <a:gd name="T18" fmla="*/ 0 w 28"/>
                  <a:gd name="T19" fmla="*/ 2147483646 h 157"/>
                  <a:gd name="T20" fmla="*/ 0 w 28"/>
                  <a:gd name="T21" fmla="*/ 2147483646 h 157"/>
                  <a:gd name="T22" fmla="*/ 2147483646 w 28"/>
                  <a:gd name="T23" fmla="*/ 2147483646 h 157"/>
                  <a:gd name="T24" fmla="*/ 2147483646 w 28"/>
                  <a:gd name="T25" fmla="*/ 2147483646 h 157"/>
                  <a:gd name="T26" fmla="*/ 2147483646 w 28"/>
                  <a:gd name="T27" fmla="*/ 0 h 157"/>
                  <a:gd name="T28" fmla="*/ 2147483646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Freeform 99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2147483646 w 28"/>
                  <a:gd name="T1" fmla="*/ 0 h 157"/>
                  <a:gd name="T2" fmla="*/ 2147483646 w 28"/>
                  <a:gd name="T3" fmla="*/ 0 h 157"/>
                  <a:gd name="T4" fmla="*/ 2147483646 w 28"/>
                  <a:gd name="T5" fmla="*/ 0 h 157"/>
                  <a:gd name="T6" fmla="*/ 2147483646 w 28"/>
                  <a:gd name="T7" fmla="*/ 0 h 157"/>
                  <a:gd name="T8" fmla="*/ 2147483646 w 28"/>
                  <a:gd name="T9" fmla="*/ 2147483646 h 157"/>
                  <a:gd name="T10" fmla="*/ 2147483646 w 28"/>
                  <a:gd name="T11" fmla="*/ 2147483646 h 157"/>
                  <a:gd name="T12" fmla="*/ 2147483646 w 28"/>
                  <a:gd name="T13" fmla="*/ 2147483646 h 157"/>
                  <a:gd name="T14" fmla="*/ 2147483646 w 28"/>
                  <a:gd name="T15" fmla="*/ 2147483646 h 157"/>
                  <a:gd name="T16" fmla="*/ 2147483646 w 28"/>
                  <a:gd name="T17" fmla="*/ 2147483646 h 157"/>
                  <a:gd name="T18" fmla="*/ 0 w 28"/>
                  <a:gd name="T19" fmla="*/ 2147483646 h 157"/>
                  <a:gd name="T20" fmla="*/ 0 w 28"/>
                  <a:gd name="T21" fmla="*/ 2147483646 h 157"/>
                  <a:gd name="T22" fmla="*/ 2147483646 w 28"/>
                  <a:gd name="T23" fmla="*/ 2147483646 h 157"/>
                  <a:gd name="T24" fmla="*/ 2147483646 w 28"/>
                  <a:gd name="T25" fmla="*/ 2147483646 h 157"/>
                  <a:gd name="T26" fmla="*/ 2147483646 w 28"/>
                  <a:gd name="T27" fmla="*/ 0 h 157"/>
                  <a:gd name="T28" fmla="*/ 2147483646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Freeform 100"/>
              <p:cNvSpPr/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2147483646 w 27"/>
                  <a:gd name="T1" fmla="*/ 0 h 157"/>
                  <a:gd name="T2" fmla="*/ 2147483646 w 27"/>
                  <a:gd name="T3" fmla="*/ 0 h 157"/>
                  <a:gd name="T4" fmla="*/ 2147483646 w 27"/>
                  <a:gd name="T5" fmla="*/ 2147483646 h 157"/>
                  <a:gd name="T6" fmla="*/ 2147483646 w 27"/>
                  <a:gd name="T7" fmla="*/ 2147483646 h 157"/>
                  <a:gd name="T8" fmla="*/ 2147483646 w 27"/>
                  <a:gd name="T9" fmla="*/ 2147483646 h 157"/>
                  <a:gd name="T10" fmla="*/ 2147483646 w 27"/>
                  <a:gd name="T11" fmla="*/ 2147483646 h 157"/>
                  <a:gd name="T12" fmla="*/ 2147483646 w 27"/>
                  <a:gd name="T13" fmla="*/ 2147483646 h 157"/>
                  <a:gd name="T14" fmla="*/ 0 w 27"/>
                  <a:gd name="T15" fmla="*/ 2147483646 h 157"/>
                  <a:gd name="T16" fmla="*/ 2147483646 w 27"/>
                  <a:gd name="T17" fmla="*/ 0 h 1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Freeform 108"/>
              <p:cNvSpPr/>
              <p:nvPr/>
            </p:nvSpPr>
            <p:spPr bwMode="auto">
              <a:xfrm>
                <a:off x="2687638" y="4930775"/>
                <a:ext cx="47625" cy="55563"/>
              </a:xfrm>
              <a:custGeom>
                <a:avLst/>
                <a:gdLst>
                  <a:gd name="T0" fmla="*/ 2147483646 w 30"/>
                  <a:gd name="T1" fmla="*/ 2147483646 h 35"/>
                  <a:gd name="T2" fmla="*/ 2147483646 w 30"/>
                  <a:gd name="T3" fmla="*/ 2147483646 h 35"/>
                  <a:gd name="T4" fmla="*/ 2147483646 w 30"/>
                  <a:gd name="T5" fmla="*/ 2147483646 h 35"/>
                  <a:gd name="T6" fmla="*/ 2147483646 w 30"/>
                  <a:gd name="T7" fmla="*/ 2147483646 h 35"/>
                  <a:gd name="T8" fmla="*/ 2147483646 w 30"/>
                  <a:gd name="T9" fmla="*/ 2147483646 h 35"/>
                  <a:gd name="T10" fmla="*/ 2147483646 w 30"/>
                  <a:gd name="T11" fmla="*/ 2147483646 h 35"/>
                  <a:gd name="T12" fmla="*/ 2147483646 w 30"/>
                  <a:gd name="T13" fmla="*/ 2147483646 h 35"/>
                  <a:gd name="T14" fmla="*/ 2147483646 w 30"/>
                  <a:gd name="T15" fmla="*/ 2147483646 h 35"/>
                  <a:gd name="T16" fmla="*/ 2147483646 w 30"/>
                  <a:gd name="T17" fmla="*/ 2147483646 h 35"/>
                  <a:gd name="T18" fmla="*/ 2147483646 w 30"/>
                  <a:gd name="T19" fmla="*/ 2147483646 h 35"/>
                  <a:gd name="T20" fmla="*/ 0 w 30"/>
                  <a:gd name="T21" fmla="*/ 2147483646 h 35"/>
                  <a:gd name="T22" fmla="*/ 0 w 30"/>
                  <a:gd name="T23" fmla="*/ 2147483646 h 35"/>
                  <a:gd name="T24" fmla="*/ 2147483646 w 30"/>
                  <a:gd name="T25" fmla="*/ 2147483646 h 35"/>
                  <a:gd name="T26" fmla="*/ 2147483646 w 30"/>
                  <a:gd name="T27" fmla="*/ 2147483646 h 35"/>
                  <a:gd name="T28" fmla="*/ 2147483646 w 30"/>
                  <a:gd name="T29" fmla="*/ 0 h 35"/>
                  <a:gd name="T30" fmla="*/ 2147483646 w 30"/>
                  <a:gd name="T31" fmla="*/ 0 h 35"/>
                  <a:gd name="T32" fmla="*/ 2147483646 w 30"/>
                  <a:gd name="T33" fmla="*/ 0 h 35"/>
                  <a:gd name="T34" fmla="*/ 2147483646 w 30"/>
                  <a:gd name="T35" fmla="*/ 2147483646 h 35"/>
                  <a:gd name="T36" fmla="*/ 2147483646 w 30"/>
                  <a:gd name="T37" fmla="*/ 2147483646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close/>
                  </a:path>
                </a:pathLst>
              </a:custGeom>
              <a:solidFill>
                <a:srgbClr val="F24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组合 209"/>
            <p:cNvGrpSpPr/>
            <p:nvPr/>
          </p:nvGrpSpPr>
          <p:grpSpPr>
            <a:xfrm>
              <a:off x="1599439" y="4443764"/>
              <a:ext cx="203174" cy="601802"/>
              <a:chOff x="2555876" y="4340225"/>
              <a:chExt cx="203200" cy="601663"/>
            </a:xfrm>
            <a:solidFill>
              <a:schemeClr val="accent4"/>
            </a:solidFill>
          </p:grpSpPr>
          <p:sp>
            <p:nvSpPr>
              <p:cNvPr id="120" name="Freeform 105"/>
              <p:cNvSpPr/>
              <p:nvPr/>
            </p:nvSpPr>
            <p:spPr bwMode="auto">
              <a:xfrm>
                <a:off x="2582863" y="4424363"/>
                <a:ext cx="176213" cy="517525"/>
              </a:xfrm>
              <a:custGeom>
                <a:avLst/>
                <a:gdLst>
                  <a:gd name="T0" fmla="*/ 35 w 111"/>
                  <a:gd name="T1" fmla="*/ 266 h 326"/>
                  <a:gd name="T2" fmla="*/ 66 w 111"/>
                  <a:gd name="T3" fmla="*/ 326 h 326"/>
                  <a:gd name="T4" fmla="*/ 94 w 111"/>
                  <a:gd name="T5" fmla="*/ 322 h 326"/>
                  <a:gd name="T6" fmla="*/ 111 w 111"/>
                  <a:gd name="T7" fmla="*/ 256 h 326"/>
                  <a:gd name="T8" fmla="*/ 76 w 111"/>
                  <a:gd name="T9" fmla="*/ 0 h 326"/>
                  <a:gd name="T10" fmla="*/ 0 w 111"/>
                  <a:gd name="T11" fmla="*/ 11 h 326"/>
                  <a:gd name="T12" fmla="*/ 35 w 111"/>
                  <a:gd name="T13" fmla="*/ 26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21" name="Freeform 106"/>
              <p:cNvSpPr/>
              <p:nvPr/>
            </p:nvSpPr>
            <p:spPr bwMode="auto">
              <a:xfrm>
                <a:off x="2576513" y="4340225"/>
                <a:ext cx="127000" cy="146050"/>
              </a:xfrm>
              <a:custGeom>
                <a:avLst/>
                <a:gdLst>
                  <a:gd name="T0" fmla="*/ 4 w 80"/>
                  <a:gd name="T1" fmla="*/ 59 h 92"/>
                  <a:gd name="T2" fmla="*/ 4 w 80"/>
                  <a:gd name="T3" fmla="*/ 59 h 92"/>
                  <a:gd name="T4" fmla="*/ 5 w 80"/>
                  <a:gd name="T5" fmla="*/ 66 h 92"/>
                  <a:gd name="T6" fmla="*/ 9 w 80"/>
                  <a:gd name="T7" fmla="*/ 73 h 92"/>
                  <a:gd name="T8" fmla="*/ 13 w 80"/>
                  <a:gd name="T9" fmla="*/ 80 h 92"/>
                  <a:gd name="T10" fmla="*/ 19 w 80"/>
                  <a:gd name="T11" fmla="*/ 84 h 92"/>
                  <a:gd name="T12" fmla="*/ 24 w 80"/>
                  <a:gd name="T13" fmla="*/ 88 h 92"/>
                  <a:gd name="T14" fmla="*/ 31 w 80"/>
                  <a:gd name="T15" fmla="*/ 91 h 92"/>
                  <a:gd name="T16" fmla="*/ 39 w 80"/>
                  <a:gd name="T17" fmla="*/ 92 h 92"/>
                  <a:gd name="T18" fmla="*/ 46 w 80"/>
                  <a:gd name="T19" fmla="*/ 92 h 92"/>
                  <a:gd name="T20" fmla="*/ 47 w 80"/>
                  <a:gd name="T21" fmla="*/ 92 h 92"/>
                  <a:gd name="T22" fmla="*/ 47 w 80"/>
                  <a:gd name="T23" fmla="*/ 92 h 92"/>
                  <a:gd name="T24" fmla="*/ 55 w 80"/>
                  <a:gd name="T25" fmla="*/ 89 h 92"/>
                  <a:gd name="T26" fmla="*/ 62 w 80"/>
                  <a:gd name="T27" fmla="*/ 87 h 92"/>
                  <a:gd name="T28" fmla="*/ 67 w 80"/>
                  <a:gd name="T29" fmla="*/ 82 h 92"/>
                  <a:gd name="T30" fmla="*/ 71 w 80"/>
                  <a:gd name="T31" fmla="*/ 77 h 92"/>
                  <a:gd name="T32" fmla="*/ 75 w 80"/>
                  <a:gd name="T33" fmla="*/ 70 h 92"/>
                  <a:gd name="T34" fmla="*/ 78 w 80"/>
                  <a:gd name="T35" fmla="*/ 64 h 92"/>
                  <a:gd name="T36" fmla="*/ 80 w 80"/>
                  <a:gd name="T37" fmla="*/ 57 h 92"/>
                  <a:gd name="T38" fmla="*/ 80 w 80"/>
                  <a:gd name="T39" fmla="*/ 49 h 92"/>
                  <a:gd name="T40" fmla="*/ 75 w 80"/>
                  <a:gd name="T41" fmla="*/ 15 h 92"/>
                  <a:gd name="T42" fmla="*/ 75 w 80"/>
                  <a:gd name="T43" fmla="*/ 15 h 92"/>
                  <a:gd name="T44" fmla="*/ 73 w 80"/>
                  <a:gd name="T45" fmla="*/ 8 h 92"/>
                  <a:gd name="T46" fmla="*/ 70 w 80"/>
                  <a:gd name="T47" fmla="*/ 4 h 92"/>
                  <a:gd name="T48" fmla="*/ 66 w 80"/>
                  <a:gd name="T49" fmla="*/ 1 h 92"/>
                  <a:gd name="T50" fmla="*/ 62 w 80"/>
                  <a:gd name="T51" fmla="*/ 0 h 92"/>
                  <a:gd name="T52" fmla="*/ 50 w 80"/>
                  <a:gd name="T53" fmla="*/ 1 h 92"/>
                  <a:gd name="T54" fmla="*/ 35 w 80"/>
                  <a:gd name="T55" fmla="*/ 3 h 92"/>
                  <a:gd name="T56" fmla="*/ 35 w 80"/>
                  <a:gd name="T57" fmla="*/ 3 h 92"/>
                  <a:gd name="T58" fmla="*/ 35 w 80"/>
                  <a:gd name="T59" fmla="*/ 3 h 92"/>
                  <a:gd name="T60" fmla="*/ 20 w 80"/>
                  <a:gd name="T61" fmla="*/ 5 h 92"/>
                  <a:gd name="T62" fmla="*/ 8 w 80"/>
                  <a:gd name="T63" fmla="*/ 7 h 92"/>
                  <a:gd name="T64" fmla="*/ 4 w 80"/>
                  <a:gd name="T65" fmla="*/ 9 h 92"/>
                  <a:gd name="T66" fmla="*/ 1 w 80"/>
                  <a:gd name="T67" fmla="*/ 13 h 92"/>
                  <a:gd name="T68" fmla="*/ 0 w 80"/>
                  <a:gd name="T69" fmla="*/ 17 h 92"/>
                  <a:gd name="T70" fmla="*/ 0 w 80"/>
                  <a:gd name="T71" fmla="*/ 24 h 92"/>
                  <a:gd name="T72" fmla="*/ 4 w 80"/>
                  <a:gd name="T73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22" name="Freeform 107"/>
              <p:cNvSpPr/>
              <p:nvPr/>
            </p:nvSpPr>
            <p:spPr bwMode="auto">
              <a:xfrm>
                <a:off x="2571751" y="4389438"/>
                <a:ext cx="150813" cy="144463"/>
              </a:xfrm>
              <a:custGeom>
                <a:avLst/>
                <a:gdLst>
                  <a:gd name="T0" fmla="*/ 11 w 95"/>
                  <a:gd name="T1" fmla="*/ 91 h 91"/>
                  <a:gd name="T2" fmla="*/ 95 w 95"/>
                  <a:gd name="T3" fmla="*/ 80 h 91"/>
                  <a:gd name="T4" fmla="*/ 84 w 95"/>
                  <a:gd name="T5" fmla="*/ 0 h 91"/>
                  <a:gd name="T6" fmla="*/ 0 w 95"/>
                  <a:gd name="T7" fmla="*/ 11 h 91"/>
                  <a:gd name="T8" fmla="*/ 11 w 95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23" name="Freeform 109"/>
              <p:cNvSpPr/>
              <p:nvPr/>
            </p:nvSpPr>
            <p:spPr bwMode="auto">
              <a:xfrm>
                <a:off x="2555876" y="4430713"/>
                <a:ext cx="44450" cy="260350"/>
              </a:xfrm>
              <a:custGeom>
                <a:avLst/>
                <a:gdLst>
                  <a:gd name="T0" fmla="*/ 21 w 28"/>
                  <a:gd name="T1" fmla="*/ 0 h 164"/>
                  <a:gd name="T2" fmla="*/ 21 w 28"/>
                  <a:gd name="T3" fmla="*/ 0 h 164"/>
                  <a:gd name="T4" fmla="*/ 11 w 28"/>
                  <a:gd name="T5" fmla="*/ 7 h 164"/>
                  <a:gd name="T6" fmla="*/ 5 w 28"/>
                  <a:gd name="T7" fmla="*/ 13 h 164"/>
                  <a:gd name="T8" fmla="*/ 2 w 28"/>
                  <a:gd name="T9" fmla="*/ 17 h 164"/>
                  <a:gd name="T10" fmla="*/ 0 w 28"/>
                  <a:gd name="T11" fmla="*/ 20 h 164"/>
                  <a:gd name="T12" fmla="*/ 0 w 28"/>
                  <a:gd name="T13" fmla="*/ 20 h 164"/>
                  <a:gd name="T14" fmla="*/ 3 w 28"/>
                  <a:gd name="T15" fmla="*/ 44 h 164"/>
                  <a:gd name="T16" fmla="*/ 9 w 28"/>
                  <a:gd name="T17" fmla="*/ 90 h 164"/>
                  <a:gd name="T18" fmla="*/ 18 w 28"/>
                  <a:gd name="T19" fmla="*/ 154 h 164"/>
                  <a:gd name="T20" fmla="*/ 18 w 28"/>
                  <a:gd name="T21" fmla="*/ 154 h 164"/>
                  <a:gd name="T22" fmla="*/ 17 w 28"/>
                  <a:gd name="T23" fmla="*/ 155 h 164"/>
                  <a:gd name="T24" fmla="*/ 18 w 28"/>
                  <a:gd name="T25" fmla="*/ 160 h 164"/>
                  <a:gd name="T26" fmla="*/ 19 w 28"/>
                  <a:gd name="T27" fmla="*/ 161 h 164"/>
                  <a:gd name="T28" fmla="*/ 21 w 28"/>
                  <a:gd name="T29" fmla="*/ 162 h 164"/>
                  <a:gd name="T30" fmla="*/ 23 w 28"/>
                  <a:gd name="T31" fmla="*/ 164 h 164"/>
                  <a:gd name="T32" fmla="*/ 28 w 28"/>
                  <a:gd name="T33" fmla="*/ 164 h 164"/>
                  <a:gd name="T34" fmla="*/ 13 w 28"/>
                  <a:gd name="T35" fmla="*/ 58 h 164"/>
                  <a:gd name="T36" fmla="*/ 19 w 28"/>
                  <a:gd name="T37" fmla="*/ 44 h 164"/>
                  <a:gd name="T38" fmla="*/ 21 w 28"/>
                  <a:gd name="T39" fmla="*/ 0 h 164"/>
                  <a:gd name="T40" fmla="*/ 21 w 28"/>
                  <a:gd name="T4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grpSp>
          <p:nvGrpSpPr>
            <p:cNvPr id="20" name="组合 207"/>
            <p:cNvGrpSpPr/>
            <p:nvPr/>
          </p:nvGrpSpPr>
          <p:grpSpPr>
            <a:xfrm>
              <a:off x="2062930" y="4450114"/>
              <a:ext cx="796822" cy="612918"/>
              <a:chOff x="3019426" y="4346575"/>
              <a:chExt cx="796925" cy="612776"/>
            </a:xfrm>
            <a:solidFill>
              <a:schemeClr val="accent5"/>
            </a:solidFill>
          </p:grpSpPr>
          <p:sp>
            <p:nvSpPr>
              <p:cNvPr id="114" name="Freeform 110"/>
              <p:cNvSpPr/>
              <p:nvPr/>
            </p:nvSpPr>
            <p:spPr bwMode="auto">
              <a:xfrm>
                <a:off x="3040063" y="4346575"/>
                <a:ext cx="776288" cy="347663"/>
              </a:xfrm>
              <a:custGeom>
                <a:avLst/>
                <a:gdLst>
                  <a:gd name="T0" fmla="*/ 247 w 489"/>
                  <a:gd name="T1" fmla="*/ 219 h 219"/>
                  <a:gd name="T2" fmla="*/ 489 w 489"/>
                  <a:gd name="T3" fmla="*/ 110 h 219"/>
                  <a:gd name="T4" fmla="*/ 240 w 489"/>
                  <a:gd name="T5" fmla="*/ 0 h 219"/>
                  <a:gd name="T6" fmla="*/ 0 w 489"/>
                  <a:gd name="T7" fmla="*/ 107 h 219"/>
                  <a:gd name="T8" fmla="*/ 247 w 489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15" name="Rectangle 111"/>
              <p:cNvSpPr>
                <a:spLocks noChangeArrowheads="1"/>
              </p:cNvSpPr>
              <p:nvPr/>
            </p:nvSpPr>
            <p:spPr bwMode="auto">
              <a:xfrm>
                <a:off x="3049588" y="4510088"/>
                <a:ext cx="22225" cy="255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16" name="Freeform 112"/>
              <p:cNvSpPr/>
              <p:nvPr/>
            </p:nvSpPr>
            <p:spPr bwMode="auto">
              <a:xfrm>
                <a:off x="3022601" y="4735513"/>
                <a:ext cx="76200" cy="77788"/>
              </a:xfrm>
              <a:custGeom>
                <a:avLst/>
                <a:gdLst>
                  <a:gd name="T0" fmla="*/ 0 w 48"/>
                  <a:gd name="T1" fmla="*/ 24 h 49"/>
                  <a:gd name="T2" fmla="*/ 0 w 48"/>
                  <a:gd name="T3" fmla="*/ 24 h 49"/>
                  <a:gd name="T4" fmla="*/ 0 w 48"/>
                  <a:gd name="T5" fmla="*/ 20 h 49"/>
                  <a:gd name="T6" fmla="*/ 2 w 48"/>
                  <a:gd name="T7" fmla="*/ 15 h 49"/>
                  <a:gd name="T8" fmla="*/ 4 w 48"/>
                  <a:gd name="T9" fmla="*/ 11 h 49"/>
                  <a:gd name="T10" fmla="*/ 7 w 48"/>
                  <a:gd name="T11" fmla="*/ 8 h 49"/>
                  <a:gd name="T12" fmla="*/ 11 w 48"/>
                  <a:gd name="T13" fmla="*/ 4 h 49"/>
                  <a:gd name="T14" fmla="*/ 15 w 48"/>
                  <a:gd name="T15" fmla="*/ 3 h 49"/>
                  <a:gd name="T16" fmla="*/ 19 w 48"/>
                  <a:gd name="T17" fmla="*/ 1 h 49"/>
                  <a:gd name="T18" fmla="*/ 25 w 48"/>
                  <a:gd name="T19" fmla="*/ 0 h 49"/>
                  <a:gd name="T20" fmla="*/ 25 w 48"/>
                  <a:gd name="T21" fmla="*/ 0 h 49"/>
                  <a:gd name="T22" fmla="*/ 29 w 48"/>
                  <a:gd name="T23" fmla="*/ 1 h 49"/>
                  <a:gd name="T24" fmla="*/ 34 w 48"/>
                  <a:gd name="T25" fmla="*/ 3 h 49"/>
                  <a:gd name="T26" fmla="*/ 38 w 48"/>
                  <a:gd name="T27" fmla="*/ 4 h 49"/>
                  <a:gd name="T28" fmla="*/ 41 w 48"/>
                  <a:gd name="T29" fmla="*/ 8 h 49"/>
                  <a:gd name="T30" fmla="*/ 44 w 48"/>
                  <a:gd name="T31" fmla="*/ 11 h 49"/>
                  <a:gd name="T32" fmla="*/ 46 w 48"/>
                  <a:gd name="T33" fmla="*/ 15 h 49"/>
                  <a:gd name="T34" fmla="*/ 48 w 48"/>
                  <a:gd name="T35" fmla="*/ 20 h 49"/>
                  <a:gd name="T36" fmla="*/ 48 w 48"/>
                  <a:gd name="T37" fmla="*/ 24 h 49"/>
                  <a:gd name="T38" fmla="*/ 48 w 48"/>
                  <a:gd name="T39" fmla="*/ 24 h 49"/>
                  <a:gd name="T40" fmla="*/ 48 w 48"/>
                  <a:gd name="T41" fmla="*/ 30 h 49"/>
                  <a:gd name="T42" fmla="*/ 46 w 48"/>
                  <a:gd name="T43" fmla="*/ 34 h 49"/>
                  <a:gd name="T44" fmla="*/ 44 w 48"/>
                  <a:gd name="T45" fmla="*/ 38 h 49"/>
                  <a:gd name="T46" fmla="*/ 41 w 48"/>
                  <a:gd name="T47" fmla="*/ 42 h 49"/>
                  <a:gd name="T48" fmla="*/ 38 w 48"/>
                  <a:gd name="T49" fmla="*/ 45 h 49"/>
                  <a:gd name="T50" fmla="*/ 34 w 48"/>
                  <a:gd name="T51" fmla="*/ 47 h 49"/>
                  <a:gd name="T52" fmla="*/ 29 w 48"/>
                  <a:gd name="T53" fmla="*/ 49 h 49"/>
                  <a:gd name="T54" fmla="*/ 25 w 48"/>
                  <a:gd name="T55" fmla="*/ 49 h 49"/>
                  <a:gd name="T56" fmla="*/ 25 w 48"/>
                  <a:gd name="T57" fmla="*/ 49 h 49"/>
                  <a:gd name="T58" fmla="*/ 19 w 48"/>
                  <a:gd name="T59" fmla="*/ 49 h 49"/>
                  <a:gd name="T60" fmla="*/ 15 w 48"/>
                  <a:gd name="T61" fmla="*/ 47 h 49"/>
                  <a:gd name="T62" fmla="*/ 11 w 48"/>
                  <a:gd name="T63" fmla="*/ 45 h 49"/>
                  <a:gd name="T64" fmla="*/ 7 w 48"/>
                  <a:gd name="T65" fmla="*/ 42 h 49"/>
                  <a:gd name="T66" fmla="*/ 4 w 48"/>
                  <a:gd name="T67" fmla="*/ 38 h 49"/>
                  <a:gd name="T68" fmla="*/ 2 w 48"/>
                  <a:gd name="T69" fmla="*/ 34 h 49"/>
                  <a:gd name="T70" fmla="*/ 0 w 48"/>
                  <a:gd name="T71" fmla="*/ 30 h 49"/>
                  <a:gd name="T72" fmla="*/ 0 w 48"/>
                  <a:gd name="T73" fmla="*/ 24 h 49"/>
                  <a:gd name="T74" fmla="*/ 0 w 48"/>
                  <a:gd name="T75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17" name="Freeform 113"/>
              <p:cNvSpPr/>
              <p:nvPr/>
            </p:nvSpPr>
            <p:spPr bwMode="auto">
              <a:xfrm>
                <a:off x="3052763" y="4778375"/>
                <a:ext cx="46038" cy="169863"/>
              </a:xfrm>
              <a:custGeom>
                <a:avLst/>
                <a:gdLst>
                  <a:gd name="T0" fmla="*/ 17 w 29"/>
                  <a:gd name="T1" fmla="*/ 5 h 107"/>
                  <a:gd name="T2" fmla="*/ 17 w 29"/>
                  <a:gd name="T3" fmla="*/ 5 h 107"/>
                  <a:gd name="T4" fmla="*/ 19 w 29"/>
                  <a:gd name="T5" fmla="*/ 12 h 107"/>
                  <a:gd name="T6" fmla="*/ 22 w 29"/>
                  <a:gd name="T7" fmla="*/ 22 h 107"/>
                  <a:gd name="T8" fmla="*/ 25 w 29"/>
                  <a:gd name="T9" fmla="*/ 33 h 107"/>
                  <a:gd name="T10" fmla="*/ 27 w 29"/>
                  <a:gd name="T11" fmla="*/ 47 h 107"/>
                  <a:gd name="T12" fmla="*/ 29 w 29"/>
                  <a:gd name="T13" fmla="*/ 65 h 107"/>
                  <a:gd name="T14" fmla="*/ 29 w 29"/>
                  <a:gd name="T15" fmla="*/ 84 h 107"/>
                  <a:gd name="T16" fmla="*/ 27 w 29"/>
                  <a:gd name="T17" fmla="*/ 107 h 107"/>
                  <a:gd name="T18" fmla="*/ 0 w 29"/>
                  <a:gd name="T19" fmla="*/ 107 h 107"/>
                  <a:gd name="T20" fmla="*/ 0 w 29"/>
                  <a:gd name="T21" fmla="*/ 0 h 107"/>
                  <a:gd name="T22" fmla="*/ 0 w 29"/>
                  <a:gd name="T23" fmla="*/ 0 h 107"/>
                  <a:gd name="T24" fmla="*/ 8 w 29"/>
                  <a:gd name="T25" fmla="*/ 4 h 107"/>
                  <a:gd name="T26" fmla="*/ 14 w 29"/>
                  <a:gd name="T27" fmla="*/ 5 h 107"/>
                  <a:gd name="T28" fmla="*/ 15 w 29"/>
                  <a:gd name="T29" fmla="*/ 5 h 107"/>
                  <a:gd name="T30" fmla="*/ 17 w 29"/>
                  <a:gd name="T31" fmla="*/ 5 h 107"/>
                  <a:gd name="T32" fmla="*/ 17 w 29"/>
                  <a:gd name="T33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18" name="Freeform 114"/>
              <p:cNvSpPr/>
              <p:nvPr/>
            </p:nvSpPr>
            <p:spPr bwMode="auto">
              <a:xfrm>
                <a:off x="3019426" y="4778375"/>
                <a:ext cx="46038" cy="169863"/>
              </a:xfrm>
              <a:custGeom>
                <a:avLst/>
                <a:gdLst>
                  <a:gd name="T0" fmla="*/ 13 w 29"/>
                  <a:gd name="T1" fmla="*/ 5 h 107"/>
                  <a:gd name="T2" fmla="*/ 13 w 29"/>
                  <a:gd name="T3" fmla="*/ 5 h 107"/>
                  <a:gd name="T4" fmla="*/ 10 w 29"/>
                  <a:gd name="T5" fmla="*/ 12 h 107"/>
                  <a:gd name="T6" fmla="*/ 4 w 29"/>
                  <a:gd name="T7" fmla="*/ 33 h 107"/>
                  <a:gd name="T8" fmla="*/ 2 w 29"/>
                  <a:gd name="T9" fmla="*/ 47 h 107"/>
                  <a:gd name="T10" fmla="*/ 0 w 29"/>
                  <a:gd name="T11" fmla="*/ 65 h 107"/>
                  <a:gd name="T12" fmla="*/ 0 w 29"/>
                  <a:gd name="T13" fmla="*/ 84 h 107"/>
                  <a:gd name="T14" fmla="*/ 1 w 29"/>
                  <a:gd name="T15" fmla="*/ 107 h 107"/>
                  <a:gd name="T16" fmla="*/ 29 w 29"/>
                  <a:gd name="T17" fmla="*/ 107 h 107"/>
                  <a:gd name="T18" fmla="*/ 29 w 29"/>
                  <a:gd name="T19" fmla="*/ 0 h 107"/>
                  <a:gd name="T20" fmla="*/ 29 w 29"/>
                  <a:gd name="T21" fmla="*/ 0 h 107"/>
                  <a:gd name="T22" fmla="*/ 21 w 29"/>
                  <a:gd name="T23" fmla="*/ 4 h 107"/>
                  <a:gd name="T24" fmla="*/ 16 w 29"/>
                  <a:gd name="T25" fmla="*/ 5 h 107"/>
                  <a:gd name="T26" fmla="*/ 13 w 29"/>
                  <a:gd name="T27" fmla="*/ 5 h 107"/>
                  <a:gd name="T28" fmla="*/ 13 w 29"/>
                  <a:gd name="T29" fmla="*/ 5 h 107"/>
                  <a:gd name="T30" fmla="*/ 13 w 29"/>
                  <a:gd name="T31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19" name="Freeform 115"/>
              <p:cNvSpPr/>
              <p:nvPr/>
            </p:nvSpPr>
            <p:spPr bwMode="auto">
              <a:xfrm>
                <a:off x="3211513" y="4624388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63 w 283"/>
                  <a:gd name="T5" fmla="*/ 29 h 211"/>
                  <a:gd name="T6" fmla="*/ 143 w 283"/>
                  <a:gd name="T7" fmla="*/ 67 h 211"/>
                  <a:gd name="T8" fmla="*/ 143 w 283"/>
                  <a:gd name="T9" fmla="*/ 67 h 211"/>
                  <a:gd name="T10" fmla="*/ 221 w 283"/>
                  <a:gd name="T11" fmla="*/ 29 h 211"/>
                  <a:gd name="T12" fmla="*/ 283 w 283"/>
                  <a:gd name="T13" fmla="*/ 0 h 211"/>
                  <a:gd name="T14" fmla="*/ 283 w 283"/>
                  <a:gd name="T15" fmla="*/ 163 h 211"/>
                  <a:gd name="T16" fmla="*/ 283 w 283"/>
                  <a:gd name="T17" fmla="*/ 163 h 211"/>
                  <a:gd name="T18" fmla="*/ 277 w 283"/>
                  <a:gd name="T19" fmla="*/ 170 h 211"/>
                  <a:gd name="T20" fmla="*/ 267 w 283"/>
                  <a:gd name="T21" fmla="*/ 177 h 211"/>
                  <a:gd name="T22" fmla="*/ 259 w 283"/>
                  <a:gd name="T23" fmla="*/ 182 h 211"/>
                  <a:gd name="T24" fmla="*/ 250 w 283"/>
                  <a:gd name="T25" fmla="*/ 188 h 211"/>
                  <a:gd name="T26" fmla="*/ 229 w 283"/>
                  <a:gd name="T27" fmla="*/ 196 h 211"/>
                  <a:gd name="T28" fmla="*/ 209 w 283"/>
                  <a:gd name="T29" fmla="*/ 201 h 211"/>
                  <a:gd name="T30" fmla="*/ 190 w 283"/>
                  <a:gd name="T31" fmla="*/ 205 h 211"/>
                  <a:gd name="T32" fmla="*/ 172 w 283"/>
                  <a:gd name="T33" fmla="*/ 208 h 211"/>
                  <a:gd name="T34" fmla="*/ 147 w 283"/>
                  <a:gd name="T35" fmla="*/ 211 h 211"/>
                  <a:gd name="T36" fmla="*/ 147 w 283"/>
                  <a:gd name="T37" fmla="*/ 211 h 211"/>
                  <a:gd name="T38" fmla="*/ 147 w 283"/>
                  <a:gd name="T39" fmla="*/ 211 h 211"/>
                  <a:gd name="T40" fmla="*/ 143 w 283"/>
                  <a:gd name="T41" fmla="*/ 211 h 211"/>
                  <a:gd name="T42" fmla="*/ 143 w 283"/>
                  <a:gd name="T43" fmla="*/ 211 h 211"/>
                  <a:gd name="T44" fmla="*/ 139 w 283"/>
                  <a:gd name="T45" fmla="*/ 211 h 211"/>
                  <a:gd name="T46" fmla="*/ 139 w 283"/>
                  <a:gd name="T47" fmla="*/ 211 h 211"/>
                  <a:gd name="T48" fmla="*/ 139 w 283"/>
                  <a:gd name="T49" fmla="*/ 211 h 211"/>
                  <a:gd name="T50" fmla="*/ 113 w 283"/>
                  <a:gd name="T51" fmla="*/ 208 h 211"/>
                  <a:gd name="T52" fmla="*/ 94 w 283"/>
                  <a:gd name="T53" fmla="*/ 205 h 211"/>
                  <a:gd name="T54" fmla="*/ 75 w 283"/>
                  <a:gd name="T55" fmla="*/ 201 h 211"/>
                  <a:gd name="T56" fmla="*/ 55 w 283"/>
                  <a:gd name="T57" fmla="*/ 196 h 211"/>
                  <a:gd name="T58" fmla="*/ 36 w 283"/>
                  <a:gd name="T59" fmla="*/ 188 h 211"/>
                  <a:gd name="T60" fmla="*/ 26 w 283"/>
                  <a:gd name="T61" fmla="*/ 182 h 211"/>
                  <a:gd name="T62" fmla="*/ 17 w 283"/>
                  <a:gd name="T63" fmla="*/ 177 h 211"/>
                  <a:gd name="T64" fmla="*/ 9 w 283"/>
                  <a:gd name="T65" fmla="*/ 170 h 211"/>
                  <a:gd name="T66" fmla="*/ 0 w 283"/>
                  <a:gd name="T67" fmla="*/ 163 h 211"/>
                  <a:gd name="T68" fmla="*/ 0 w 283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21" name="Freeform 116"/>
            <p:cNvSpPr>
              <a:spLocks noEditPoints="1"/>
            </p:cNvSpPr>
            <p:nvPr/>
          </p:nvSpPr>
          <p:spPr bwMode="auto">
            <a:xfrm>
              <a:off x="3074037" y="2322372"/>
              <a:ext cx="392062" cy="492239"/>
            </a:xfrm>
            <a:custGeom>
              <a:avLst/>
              <a:gdLst>
                <a:gd name="T0" fmla="*/ 2147483646 w 247"/>
                <a:gd name="T1" fmla="*/ 2147483646 h 310"/>
                <a:gd name="T2" fmla="*/ 2147483646 w 247"/>
                <a:gd name="T3" fmla="*/ 2147483646 h 310"/>
                <a:gd name="T4" fmla="*/ 2147483646 w 247"/>
                <a:gd name="T5" fmla="*/ 2147483646 h 310"/>
                <a:gd name="T6" fmla="*/ 2147483646 w 247"/>
                <a:gd name="T7" fmla="*/ 2147483646 h 310"/>
                <a:gd name="T8" fmla="*/ 2147483646 w 247"/>
                <a:gd name="T9" fmla="*/ 2147483646 h 310"/>
                <a:gd name="T10" fmla="*/ 2147483646 w 247"/>
                <a:gd name="T11" fmla="*/ 2147483646 h 310"/>
                <a:gd name="T12" fmla="*/ 2147483646 w 247"/>
                <a:gd name="T13" fmla="*/ 2147483646 h 310"/>
                <a:gd name="T14" fmla="*/ 2147483646 w 247"/>
                <a:gd name="T15" fmla="*/ 0 h 310"/>
                <a:gd name="T16" fmla="*/ 2147483646 w 247"/>
                <a:gd name="T17" fmla="*/ 2147483646 h 310"/>
                <a:gd name="T18" fmla="*/ 2147483646 w 247"/>
                <a:gd name="T19" fmla="*/ 2147483646 h 310"/>
                <a:gd name="T20" fmla="*/ 2147483646 w 247"/>
                <a:gd name="T21" fmla="*/ 2147483646 h 310"/>
                <a:gd name="T22" fmla="*/ 2147483646 w 247"/>
                <a:gd name="T23" fmla="*/ 2147483646 h 310"/>
                <a:gd name="T24" fmla="*/ 2147483646 w 247"/>
                <a:gd name="T25" fmla="*/ 2147483646 h 310"/>
                <a:gd name="T26" fmla="*/ 2147483646 w 247"/>
                <a:gd name="T27" fmla="*/ 2147483646 h 310"/>
                <a:gd name="T28" fmla="*/ 2147483646 w 247"/>
                <a:gd name="T29" fmla="*/ 2147483646 h 310"/>
                <a:gd name="T30" fmla="*/ 2147483646 w 247"/>
                <a:gd name="T31" fmla="*/ 2147483646 h 310"/>
                <a:gd name="T32" fmla="*/ 2147483646 w 247"/>
                <a:gd name="T33" fmla="*/ 2147483646 h 310"/>
                <a:gd name="T34" fmla="*/ 2147483646 w 247"/>
                <a:gd name="T35" fmla="*/ 2147483646 h 310"/>
                <a:gd name="T36" fmla="*/ 2147483646 w 247"/>
                <a:gd name="T37" fmla="*/ 2147483646 h 310"/>
                <a:gd name="T38" fmla="*/ 2147483646 w 247"/>
                <a:gd name="T39" fmla="*/ 2147483646 h 310"/>
                <a:gd name="T40" fmla="*/ 2147483646 w 247"/>
                <a:gd name="T41" fmla="*/ 2147483646 h 310"/>
                <a:gd name="T42" fmla="*/ 2147483646 w 247"/>
                <a:gd name="T43" fmla="*/ 2147483646 h 310"/>
                <a:gd name="T44" fmla="*/ 2147483646 w 247"/>
                <a:gd name="T45" fmla="*/ 2147483646 h 310"/>
                <a:gd name="T46" fmla="*/ 2147483646 w 247"/>
                <a:gd name="T47" fmla="*/ 2147483646 h 310"/>
                <a:gd name="T48" fmla="*/ 2147483646 w 247"/>
                <a:gd name="T49" fmla="*/ 2147483646 h 310"/>
                <a:gd name="T50" fmla="*/ 2147483646 w 247"/>
                <a:gd name="T51" fmla="*/ 2147483646 h 310"/>
                <a:gd name="T52" fmla="*/ 2147483646 w 247"/>
                <a:gd name="T53" fmla="*/ 2147483646 h 310"/>
                <a:gd name="T54" fmla="*/ 2147483646 w 247"/>
                <a:gd name="T55" fmla="*/ 2147483646 h 310"/>
                <a:gd name="T56" fmla="*/ 2147483646 w 247"/>
                <a:gd name="T57" fmla="*/ 2147483646 h 310"/>
                <a:gd name="T58" fmla="*/ 2147483646 w 247"/>
                <a:gd name="T59" fmla="*/ 2147483646 h 310"/>
                <a:gd name="T60" fmla="*/ 2147483646 w 247"/>
                <a:gd name="T61" fmla="*/ 2147483646 h 310"/>
                <a:gd name="T62" fmla="*/ 2147483646 w 247"/>
                <a:gd name="T63" fmla="*/ 2147483646 h 310"/>
                <a:gd name="T64" fmla="*/ 2147483646 w 247"/>
                <a:gd name="T65" fmla="*/ 2147483646 h 310"/>
                <a:gd name="T66" fmla="*/ 2147483646 w 247"/>
                <a:gd name="T67" fmla="*/ 2147483646 h 310"/>
                <a:gd name="T68" fmla="*/ 2147483646 w 247"/>
                <a:gd name="T69" fmla="*/ 2147483646 h 310"/>
                <a:gd name="T70" fmla="*/ 2147483646 w 247"/>
                <a:gd name="T71" fmla="*/ 2147483646 h 310"/>
                <a:gd name="T72" fmla="*/ 2147483646 w 247"/>
                <a:gd name="T73" fmla="*/ 2147483646 h 310"/>
                <a:gd name="T74" fmla="*/ 2147483646 w 247"/>
                <a:gd name="T75" fmla="*/ 2147483646 h 310"/>
                <a:gd name="T76" fmla="*/ 2147483646 w 247"/>
                <a:gd name="T77" fmla="*/ 2147483646 h 310"/>
                <a:gd name="T78" fmla="*/ 2147483646 w 247"/>
                <a:gd name="T79" fmla="*/ 2147483646 h 310"/>
                <a:gd name="T80" fmla="*/ 2147483646 w 247"/>
                <a:gd name="T81" fmla="*/ 2147483646 h 310"/>
                <a:gd name="T82" fmla="*/ 2147483646 w 247"/>
                <a:gd name="T83" fmla="*/ 2147483646 h 310"/>
                <a:gd name="T84" fmla="*/ 2147483646 w 247"/>
                <a:gd name="T85" fmla="*/ 2147483646 h 310"/>
                <a:gd name="T86" fmla="*/ 2147483646 w 247"/>
                <a:gd name="T87" fmla="*/ 2147483646 h 310"/>
                <a:gd name="T88" fmla="*/ 2147483646 w 247"/>
                <a:gd name="T89" fmla="*/ 2147483646 h 310"/>
                <a:gd name="T90" fmla="*/ 2147483646 w 247"/>
                <a:gd name="T91" fmla="*/ 2147483646 h 310"/>
                <a:gd name="T92" fmla="*/ 2147483646 w 247"/>
                <a:gd name="T93" fmla="*/ 2147483646 h 310"/>
                <a:gd name="T94" fmla="*/ 2147483646 w 247"/>
                <a:gd name="T95" fmla="*/ 2147483646 h 3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38" tIns="45719" rIns="91438" bIns="45719"/>
            <a:lstStyle/>
            <a:p>
              <a:endParaRPr lang="zh-CN" altLang="en-US"/>
            </a:p>
          </p:txBody>
        </p:sp>
        <p:grpSp>
          <p:nvGrpSpPr>
            <p:cNvPr id="22" name="组合 201"/>
            <p:cNvGrpSpPr/>
            <p:nvPr/>
          </p:nvGrpSpPr>
          <p:grpSpPr>
            <a:xfrm>
              <a:off x="1155000" y="1815843"/>
              <a:ext cx="601584" cy="601802"/>
              <a:chOff x="2111376" y="1712913"/>
              <a:chExt cx="601663" cy="601663"/>
            </a:xfrm>
            <a:solidFill>
              <a:schemeClr val="accent5"/>
            </a:solidFill>
          </p:grpSpPr>
          <p:sp>
            <p:nvSpPr>
              <p:cNvPr id="109" name="Freeform 121"/>
              <p:cNvSpPr>
                <a:spLocks noEditPoints="1"/>
              </p:cNvSpPr>
              <p:nvPr/>
            </p:nvSpPr>
            <p:spPr bwMode="auto">
              <a:xfrm>
                <a:off x="2300288" y="1712913"/>
                <a:ext cx="223838" cy="601663"/>
              </a:xfrm>
              <a:custGeom>
                <a:avLst/>
                <a:gdLst>
                  <a:gd name="T0" fmla="*/ 71 w 141"/>
                  <a:gd name="T1" fmla="*/ 0 h 379"/>
                  <a:gd name="T2" fmla="*/ 84 w 141"/>
                  <a:gd name="T3" fmla="*/ 4 h 379"/>
                  <a:gd name="T4" fmla="*/ 98 w 141"/>
                  <a:gd name="T5" fmla="*/ 15 h 379"/>
                  <a:gd name="T6" fmla="*/ 110 w 141"/>
                  <a:gd name="T7" fmla="*/ 33 h 379"/>
                  <a:gd name="T8" fmla="*/ 119 w 141"/>
                  <a:gd name="T9" fmla="*/ 56 h 379"/>
                  <a:gd name="T10" fmla="*/ 136 w 141"/>
                  <a:gd name="T11" fmla="*/ 117 h 379"/>
                  <a:gd name="T12" fmla="*/ 141 w 141"/>
                  <a:gd name="T13" fmla="*/ 190 h 379"/>
                  <a:gd name="T14" fmla="*/ 140 w 141"/>
                  <a:gd name="T15" fmla="*/ 228 h 379"/>
                  <a:gd name="T16" fmla="*/ 129 w 141"/>
                  <a:gd name="T17" fmla="*/ 295 h 379"/>
                  <a:gd name="T18" fmla="*/ 115 w 141"/>
                  <a:gd name="T19" fmla="*/ 336 h 379"/>
                  <a:gd name="T20" fmla="*/ 105 w 141"/>
                  <a:gd name="T21" fmla="*/ 356 h 379"/>
                  <a:gd name="T22" fmla="*/ 91 w 141"/>
                  <a:gd name="T23" fmla="*/ 371 h 379"/>
                  <a:gd name="T24" fmla="*/ 77 w 141"/>
                  <a:gd name="T25" fmla="*/ 378 h 379"/>
                  <a:gd name="T26" fmla="*/ 71 w 141"/>
                  <a:gd name="T27" fmla="*/ 379 h 379"/>
                  <a:gd name="T28" fmla="*/ 71 w 141"/>
                  <a:gd name="T29" fmla="*/ 348 h 379"/>
                  <a:gd name="T30" fmla="*/ 71 w 141"/>
                  <a:gd name="T31" fmla="*/ 348 h 379"/>
                  <a:gd name="T32" fmla="*/ 83 w 141"/>
                  <a:gd name="T33" fmla="*/ 346 h 379"/>
                  <a:gd name="T34" fmla="*/ 94 w 141"/>
                  <a:gd name="T35" fmla="*/ 336 h 379"/>
                  <a:gd name="T36" fmla="*/ 103 w 141"/>
                  <a:gd name="T37" fmla="*/ 321 h 379"/>
                  <a:gd name="T38" fmla="*/ 119 w 141"/>
                  <a:gd name="T39" fmla="*/ 279 h 379"/>
                  <a:gd name="T40" fmla="*/ 128 w 141"/>
                  <a:gd name="T41" fmla="*/ 222 h 379"/>
                  <a:gd name="T42" fmla="*/ 129 w 141"/>
                  <a:gd name="T43" fmla="*/ 190 h 379"/>
                  <a:gd name="T44" fmla="*/ 125 w 141"/>
                  <a:gd name="T45" fmla="*/ 128 h 379"/>
                  <a:gd name="T46" fmla="*/ 113 w 141"/>
                  <a:gd name="T47" fmla="*/ 77 h 379"/>
                  <a:gd name="T48" fmla="*/ 99 w 141"/>
                  <a:gd name="T49" fmla="*/ 50 h 379"/>
                  <a:gd name="T50" fmla="*/ 88 w 141"/>
                  <a:gd name="T51" fmla="*/ 38 h 379"/>
                  <a:gd name="T52" fmla="*/ 76 w 141"/>
                  <a:gd name="T53" fmla="*/ 31 h 379"/>
                  <a:gd name="T54" fmla="*/ 71 w 141"/>
                  <a:gd name="T55" fmla="*/ 31 h 379"/>
                  <a:gd name="T56" fmla="*/ 71 w 141"/>
                  <a:gd name="T57" fmla="*/ 0 h 379"/>
                  <a:gd name="T58" fmla="*/ 71 w 141"/>
                  <a:gd name="T59" fmla="*/ 379 h 379"/>
                  <a:gd name="T60" fmla="*/ 57 w 141"/>
                  <a:gd name="T61" fmla="*/ 375 h 379"/>
                  <a:gd name="T62" fmla="*/ 44 w 141"/>
                  <a:gd name="T63" fmla="*/ 365 h 379"/>
                  <a:gd name="T64" fmla="*/ 31 w 141"/>
                  <a:gd name="T65" fmla="*/ 347 h 379"/>
                  <a:gd name="T66" fmla="*/ 22 w 141"/>
                  <a:gd name="T67" fmla="*/ 324 h 379"/>
                  <a:gd name="T68" fmla="*/ 7 w 141"/>
                  <a:gd name="T69" fmla="*/ 264 h 379"/>
                  <a:gd name="T70" fmla="*/ 0 w 141"/>
                  <a:gd name="T71" fmla="*/ 190 h 379"/>
                  <a:gd name="T72" fmla="*/ 3 w 141"/>
                  <a:gd name="T73" fmla="*/ 152 h 379"/>
                  <a:gd name="T74" fmla="*/ 12 w 141"/>
                  <a:gd name="T75" fmla="*/ 84 h 379"/>
                  <a:gd name="T76" fmla="*/ 26 w 141"/>
                  <a:gd name="T77" fmla="*/ 44 h 379"/>
                  <a:gd name="T78" fmla="*/ 37 w 141"/>
                  <a:gd name="T79" fmla="*/ 23 h 379"/>
                  <a:gd name="T80" fmla="*/ 50 w 141"/>
                  <a:gd name="T81" fmla="*/ 8 h 379"/>
                  <a:gd name="T82" fmla="*/ 64 w 141"/>
                  <a:gd name="T83" fmla="*/ 2 h 379"/>
                  <a:gd name="T84" fmla="*/ 71 w 141"/>
                  <a:gd name="T85" fmla="*/ 31 h 379"/>
                  <a:gd name="T86" fmla="*/ 65 w 141"/>
                  <a:gd name="T87" fmla="*/ 31 h 379"/>
                  <a:gd name="T88" fmla="*/ 53 w 141"/>
                  <a:gd name="T89" fmla="*/ 38 h 379"/>
                  <a:gd name="T90" fmla="*/ 42 w 141"/>
                  <a:gd name="T91" fmla="*/ 50 h 379"/>
                  <a:gd name="T92" fmla="*/ 29 w 141"/>
                  <a:gd name="T93" fmla="*/ 77 h 379"/>
                  <a:gd name="T94" fmla="*/ 17 w 141"/>
                  <a:gd name="T95" fmla="*/ 128 h 379"/>
                  <a:gd name="T96" fmla="*/ 12 w 141"/>
                  <a:gd name="T97" fmla="*/ 190 h 379"/>
                  <a:gd name="T98" fmla="*/ 14 w 141"/>
                  <a:gd name="T99" fmla="*/ 222 h 379"/>
                  <a:gd name="T100" fmla="*/ 22 w 141"/>
                  <a:gd name="T101" fmla="*/ 279 h 379"/>
                  <a:gd name="T102" fmla="*/ 38 w 141"/>
                  <a:gd name="T103" fmla="*/ 321 h 379"/>
                  <a:gd name="T104" fmla="*/ 48 w 141"/>
                  <a:gd name="T105" fmla="*/ 336 h 379"/>
                  <a:gd name="T106" fmla="*/ 59 w 141"/>
                  <a:gd name="T107" fmla="*/ 346 h 379"/>
                  <a:gd name="T108" fmla="*/ 71 w 141"/>
                  <a:gd name="T109" fmla="*/ 34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10" name="Freeform 122"/>
              <p:cNvSpPr>
                <a:spLocks noEditPoints="1"/>
              </p:cNvSpPr>
              <p:nvPr/>
            </p:nvSpPr>
            <p:spPr bwMode="auto">
              <a:xfrm>
                <a:off x="2111376" y="1905000"/>
                <a:ext cx="601663" cy="220663"/>
              </a:xfrm>
              <a:custGeom>
                <a:avLst/>
                <a:gdLst>
                  <a:gd name="T0" fmla="*/ 190 w 379"/>
                  <a:gd name="T1" fmla="*/ 0 h 139"/>
                  <a:gd name="T2" fmla="*/ 228 w 379"/>
                  <a:gd name="T3" fmla="*/ 1 h 139"/>
                  <a:gd name="T4" fmla="*/ 295 w 379"/>
                  <a:gd name="T5" fmla="*/ 11 h 139"/>
                  <a:gd name="T6" fmla="*/ 336 w 379"/>
                  <a:gd name="T7" fmla="*/ 24 h 139"/>
                  <a:gd name="T8" fmla="*/ 356 w 379"/>
                  <a:gd name="T9" fmla="*/ 35 h 139"/>
                  <a:gd name="T10" fmla="*/ 371 w 379"/>
                  <a:gd name="T11" fmla="*/ 49 h 139"/>
                  <a:gd name="T12" fmla="*/ 378 w 379"/>
                  <a:gd name="T13" fmla="*/ 62 h 139"/>
                  <a:gd name="T14" fmla="*/ 379 w 379"/>
                  <a:gd name="T15" fmla="*/ 69 h 139"/>
                  <a:gd name="T16" fmla="*/ 375 w 379"/>
                  <a:gd name="T17" fmla="*/ 82 h 139"/>
                  <a:gd name="T18" fmla="*/ 364 w 379"/>
                  <a:gd name="T19" fmla="*/ 96 h 139"/>
                  <a:gd name="T20" fmla="*/ 347 w 379"/>
                  <a:gd name="T21" fmla="*/ 108 h 139"/>
                  <a:gd name="T22" fmla="*/ 324 w 379"/>
                  <a:gd name="T23" fmla="*/ 119 h 139"/>
                  <a:gd name="T24" fmla="*/ 264 w 379"/>
                  <a:gd name="T25" fmla="*/ 134 h 139"/>
                  <a:gd name="T26" fmla="*/ 190 w 379"/>
                  <a:gd name="T27" fmla="*/ 139 h 139"/>
                  <a:gd name="T28" fmla="*/ 190 w 379"/>
                  <a:gd name="T29" fmla="*/ 127 h 139"/>
                  <a:gd name="T30" fmla="*/ 190 w 379"/>
                  <a:gd name="T31" fmla="*/ 127 h 139"/>
                  <a:gd name="T32" fmla="*/ 252 w 379"/>
                  <a:gd name="T33" fmla="*/ 123 h 139"/>
                  <a:gd name="T34" fmla="*/ 302 w 379"/>
                  <a:gd name="T35" fmla="*/ 111 h 139"/>
                  <a:gd name="T36" fmla="*/ 329 w 379"/>
                  <a:gd name="T37" fmla="*/ 97 h 139"/>
                  <a:gd name="T38" fmla="*/ 341 w 379"/>
                  <a:gd name="T39" fmla="*/ 86 h 139"/>
                  <a:gd name="T40" fmla="*/ 348 w 379"/>
                  <a:gd name="T41" fmla="*/ 74 h 139"/>
                  <a:gd name="T42" fmla="*/ 348 w 379"/>
                  <a:gd name="T43" fmla="*/ 69 h 139"/>
                  <a:gd name="T44" fmla="*/ 348 w 379"/>
                  <a:gd name="T45" fmla="*/ 63 h 139"/>
                  <a:gd name="T46" fmla="*/ 341 w 379"/>
                  <a:gd name="T47" fmla="*/ 51 h 139"/>
                  <a:gd name="T48" fmla="*/ 329 w 379"/>
                  <a:gd name="T49" fmla="*/ 40 h 139"/>
                  <a:gd name="T50" fmla="*/ 302 w 379"/>
                  <a:gd name="T51" fmla="*/ 28 h 139"/>
                  <a:gd name="T52" fmla="*/ 252 w 379"/>
                  <a:gd name="T53" fmla="*/ 15 h 139"/>
                  <a:gd name="T54" fmla="*/ 190 w 379"/>
                  <a:gd name="T55" fmla="*/ 11 h 139"/>
                  <a:gd name="T56" fmla="*/ 190 w 379"/>
                  <a:gd name="T57" fmla="*/ 0 h 139"/>
                  <a:gd name="T58" fmla="*/ 0 w 379"/>
                  <a:gd name="T59" fmla="*/ 69 h 139"/>
                  <a:gd name="T60" fmla="*/ 4 w 379"/>
                  <a:gd name="T61" fmla="*/ 55 h 139"/>
                  <a:gd name="T62" fmla="*/ 15 w 379"/>
                  <a:gd name="T63" fmla="*/ 42 h 139"/>
                  <a:gd name="T64" fmla="*/ 33 w 379"/>
                  <a:gd name="T65" fmla="*/ 30 h 139"/>
                  <a:gd name="T66" fmla="*/ 56 w 379"/>
                  <a:gd name="T67" fmla="*/ 20 h 139"/>
                  <a:gd name="T68" fmla="*/ 117 w 379"/>
                  <a:gd name="T69" fmla="*/ 5 h 139"/>
                  <a:gd name="T70" fmla="*/ 190 w 379"/>
                  <a:gd name="T71" fmla="*/ 0 h 139"/>
                  <a:gd name="T72" fmla="*/ 190 w 379"/>
                  <a:gd name="T73" fmla="*/ 11 h 139"/>
                  <a:gd name="T74" fmla="*/ 127 w 379"/>
                  <a:gd name="T75" fmla="*/ 15 h 139"/>
                  <a:gd name="T76" fmla="*/ 77 w 379"/>
                  <a:gd name="T77" fmla="*/ 28 h 139"/>
                  <a:gd name="T78" fmla="*/ 50 w 379"/>
                  <a:gd name="T79" fmla="*/ 40 h 139"/>
                  <a:gd name="T80" fmla="*/ 38 w 379"/>
                  <a:gd name="T81" fmla="*/ 51 h 139"/>
                  <a:gd name="T82" fmla="*/ 31 w 379"/>
                  <a:gd name="T83" fmla="*/ 63 h 139"/>
                  <a:gd name="T84" fmla="*/ 31 w 379"/>
                  <a:gd name="T85" fmla="*/ 69 h 139"/>
                  <a:gd name="T86" fmla="*/ 34 w 379"/>
                  <a:gd name="T87" fmla="*/ 81 h 139"/>
                  <a:gd name="T88" fmla="*/ 43 w 379"/>
                  <a:gd name="T89" fmla="*/ 92 h 139"/>
                  <a:gd name="T90" fmla="*/ 58 w 379"/>
                  <a:gd name="T91" fmla="*/ 101 h 139"/>
                  <a:gd name="T92" fmla="*/ 102 w 379"/>
                  <a:gd name="T93" fmla="*/ 118 h 139"/>
                  <a:gd name="T94" fmla="*/ 157 w 379"/>
                  <a:gd name="T95" fmla="*/ 126 h 139"/>
                  <a:gd name="T96" fmla="*/ 190 w 379"/>
                  <a:gd name="T97" fmla="*/ 139 h 139"/>
                  <a:gd name="T98" fmla="*/ 152 w 379"/>
                  <a:gd name="T99" fmla="*/ 138 h 139"/>
                  <a:gd name="T100" fmla="*/ 84 w 379"/>
                  <a:gd name="T101" fmla="*/ 127 h 139"/>
                  <a:gd name="T102" fmla="*/ 43 w 379"/>
                  <a:gd name="T103" fmla="*/ 114 h 139"/>
                  <a:gd name="T104" fmla="*/ 23 w 379"/>
                  <a:gd name="T105" fmla="*/ 103 h 139"/>
                  <a:gd name="T106" fmla="*/ 8 w 379"/>
                  <a:gd name="T107" fmla="*/ 89 h 139"/>
                  <a:gd name="T108" fmla="*/ 1 w 379"/>
                  <a:gd name="T109" fmla="*/ 76 h 139"/>
                  <a:gd name="T110" fmla="*/ 0 w 379"/>
                  <a:gd name="T111" fmla="*/ 6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11" name="Freeform 123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90 w 284"/>
                  <a:gd name="T3" fmla="*/ 93 h 285"/>
                  <a:gd name="T4" fmla="*/ 218 w 284"/>
                  <a:gd name="T5" fmla="*/ 120 h 285"/>
                  <a:gd name="T6" fmla="*/ 258 w 284"/>
                  <a:gd name="T7" fmla="*/ 176 h 285"/>
                  <a:gd name="T8" fmla="*/ 277 w 284"/>
                  <a:gd name="T9" fmla="*/ 214 h 285"/>
                  <a:gd name="T10" fmla="*/ 283 w 284"/>
                  <a:gd name="T11" fmla="*/ 237 h 285"/>
                  <a:gd name="T12" fmla="*/ 284 w 284"/>
                  <a:gd name="T13" fmla="*/ 256 h 285"/>
                  <a:gd name="T14" fmla="*/ 280 w 284"/>
                  <a:gd name="T15" fmla="*/ 271 h 285"/>
                  <a:gd name="T16" fmla="*/ 276 w 284"/>
                  <a:gd name="T17" fmla="*/ 276 h 285"/>
                  <a:gd name="T18" fmla="*/ 266 w 284"/>
                  <a:gd name="T19" fmla="*/ 283 h 285"/>
                  <a:gd name="T20" fmla="*/ 254 w 284"/>
                  <a:gd name="T21" fmla="*/ 285 h 285"/>
                  <a:gd name="T22" fmla="*/ 223 w 284"/>
                  <a:gd name="T23" fmla="*/ 280 h 285"/>
                  <a:gd name="T24" fmla="*/ 184 w 284"/>
                  <a:gd name="T25" fmla="*/ 26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77 w 284"/>
                  <a:gd name="T31" fmla="*/ 243 h 285"/>
                  <a:gd name="T32" fmla="*/ 209 w 284"/>
                  <a:gd name="T33" fmla="*/ 257 h 285"/>
                  <a:gd name="T34" fmla="*/ 235 w 284"/>
                  <a:gd name="T35" fmla="*/ 261 h 285"/>
                  <a:gd name="T36" fmla="*/ 246 w 284"/>
                  <a:gd name="T37" fmla="*/ 260 h 285"/>
                  <a:gd name="T38" fmla="*/ 254 w 284"/>
                  <a:gd name="T39" fmla="*/ 254 h 285"/>
                  <a:gd name="T40" fmla="*/ 254 w 284"/>
                  <a:gd name="T41" fmla="*/ 254 h 285"/>
                  <a:gd name="T42" fmla="*/ 260 w 284"/>
                  <a:gd name="T43" fmla="*/ 243 h 285"/>
                  <a:gd name="T44" fmla="*/ 261 w 284"/>
                  <a:gd name="T45" fmla="*/ 230 h 285"/>
                  <a:gd name="T46" fmla="*/ 258 w 284"/>
                  <a:gd name="T47" fmla="*/ 212 h 285"/>
                  <a:gd name="T48" fmla="*/ 239 w 284"/>
                  <a:gd name="T49" fmla="*/ 170 h 285"/>
                  <a:gd name="T50" fmla="*/ 205 w 284"/>
                  <a:gd name="T51" fmla="*/ 124 h 285"/>
                  <a:gd name="T52" fmla="*/ 184 w 284"/>
                  <a:gd name="T53" fmla="*/ 101 h 285"/>
                  <a:gd name="T54" fmla="*/ 142 w 284"/>
                  <a:gd name="T55" fmla="*/ 65 h 285"/>
                  <a:gd name="T56" fmla="*/ 8 w 284"/>
                  <a:gd name="T57" fmla="*/ 8 h 285"/>
                  <a:gd name="T58" fmla="*/ 12 w 284"/>
                  <a:gd name="T59" fmla="*/ 5 h 285"/>
                  <a:gd name="T60" fmla="*/ 23 w 284"/>
                  <a:gd name="T61" fmla="*/ 0 h 285"/>
                  <a:gd name="T62" fmla="*/ 44 w 284"/>
                  <a:gd name="T63" fmla="*/ 0 h 285"/>
                  <a:gd name="T64" fmla="*/ 79 w 284"/>
                  <a:gd name="T65" fmla="*/ 11 h 285"/>
                  <a:gd name="T66" fmla="*/ 120 w 284"/>
                  <a:gd name="T67" fmla="*/ 34 h 285"/>
                  <a:gd name="T68" fmla="*/ 142 w 284"/>
                  <a:gd name="T69" fmla="*/ 65 h 285"/>
                  <a:gd name="T70" fmla="*/ 124 w 284"/>
                  <a:gd name="T71" fmla="*/ 51 h 285"/>
                  <a:gd name="T72" fmla="*/ 89 w 284"/>
                  <a:gd name="T73" fmla="*/ 32 h 285"/>
                  <a:gd name="T74" fmla="*/ 60 w 284"/>
                  <a:gd name="T75" fmla="*/ 23 h 285"/>
                  <a:gd name="T76" fmla="*/ 43 w 284"/>
                  <a:gd name="T77" fmla="*/ 23 h 285"/>
                  <a:gd name="T78" fmla="*/ 33 w 284"/>
                  <a:gd name="T79" fmla="*/ 27 h 285"/>
                  <a:gd name="T80" fmla="*/ 29 w 284"/>
                  <a:gd name="T81" fmla="*/ 29 h 285"/>
                  <a:gd name="T82" fmla="*/ 24 w 284"/>
                  <a:gd name="T83" fmla="*/ 40 h 285"/>
                  <a:gd name="T84" fmla="*/ 23 w 284"/>
                  <a:gd name="T85" fmla="*/ 55 h 285"/>
                  <a:gd name="T86" fmla="*/ 25 w 284"/>
                  <a:gd name="T87" fmla="*/ 71 h 285"/>
                  <a:gd name="T88" fmla="*/ 44 w 284"/>
                  <a:gd name="T89" fmla="*/ 113 h 285"/>
                  <a:gd name="T90" fmla="*/ 78 w 284"/>
                  <a:gd name="T91" fmla="*/ 159 h 285"/>
                  <a:gd name="T92" fmla="*/ 100 w 284"/>
                  <a:gd name="T93" fmla="*/ 184 h 285"/>
                  <a:gd name="T94" fmla="*/ 142 w 284"/>
                  <a:gd name="T95" fmla="*/ 219 h 285"/>
                  <a:gd name="T96" fmla="*/ 142 w 284"/>
                  <a:gd name="T97" fmla="*/ 235 h 285"/>
                  <a:gd name="T98" fmla="*/ 93 w 284"/>
                  <a:gd name="T99" fmla="*/ 192 h 285"/>
                  <a:gd name="T100" fmla="*/ 66 w 284"/>
                  <a:gd name="T101" fmla="*/ 164 h 285"/>
                  <a:gd name="T102" fmla="*/ 25 w 284"/>
                  <a:gd name="T103" fmla="*/ 108 h 285"/>
                  <a:gd name="T104" fmla="*/ 6 w 284"/>
                  <a:gd name="T105" fmla="*/ 70 h 285"/>
                  <a:gd name="T106" fmla="*/ 1 w 284"/>
                  <a:gd name="T107" fmla="*/ 47 h 285"/>
                  <a:gd name="T108" fmla="*/ 0 w 284"/>
                  <a:gd name="T109" fmla="*/ 28 h 285"/>
                  <a:gd name="T110" fmla="*/ 4 w 284"/>
                  <a:gd name="T111" fmla="*/ 13 h 285"/>
                  <a:gd name="T112" fmla="*/ 8 w 284"/>
                  <a:gd name="T113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12" name="Freeform 124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84 w 284"/>
                  <a:gd name="T3" fmla="*/ 21 h 285"/>
                  <a:gd name="T4" fmla="*/ 223 w 284"/>
                  <a:gd name="T5" fmla="*/ 4 h 285"/>
                  <a:gd name="T6" fmla="*/ 254 w 284"/>
                  <a:gd name="T7" fmla="*/ 0 h 285"/>
                  <a:gd name="T8" fmla="*/ 266 w 284"/>
                  <a:gd name="T9" fmla="*/ 2 h 285"/>
                  <a:gd name="T10" fmla="*/ 276 w 284"/>
                  <a:gd name="T11" fmla="*/ 8 h 285"/>
                  <a:gd name="T12" fmla="*/ 280 w 284"/>
                  <a:gd name="T13" fmla="*/ 13 h 285"/>
                  <a:gd name="T14" fmla="*/ 284 w 284"/>
                  <a:gd name="T15" fmla="*/ 28 h 285"/>
                  <a:gd name="T16" fmla="*/ 283 w 284"/>
                  <a:gd name="T17" fmla="*/ 47 h 285"/>
                  <a:gd name="T18" fmla="*/ 277 w 284"/>
                  <a:gd name="T19" fmla="*/ 70 h 285"/>
                  <a:gd name="T20" fmla="*/ 258 w 284"/>
                  <a:gd name="T21" fmla="*/ 108 h 285"/>
                  <a:gd name="T22" fmla="*/ 218 w 284"/>
                  <a:gd name="T23" fmla="*/ 164 h 285"/>
                  <a:gd name="T24" fmla="*/ 190 w 284"/>
                  <a:gd name="T25" fmla="*/ 19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84 w 284"/>
                  <a:gd name="T31" fmla="*/ 184 h 285"/>
                  <a:gd name="T32" fmla="*/ 205 w 284"/>
                  <a:gd name="T33" fmla="*/ 159 h 285"/>
                  <a:gd name="T34" fmla="*/ 239 w 284"/>
                  <a:gd name="T35" fmla="*/ 113 h 285"/>
                  <a:gd name="T36" fmla="*/ 258 w 284"/>
                  <a:gd name="T37" fmla="*/ 71 h 285"/>
                  <a:gd name="T38" fmla="*/ 261 w 284"/>
                  <a:gd name="T39" fmla="*/ 55 h 285"/>
                  <a:gd name="T40" fmla="*/ 260 w 284"/>
                  <a:gd name="T41" fmla="*/ 40 h 285"/>
                  <a:gd name="T42" fmla="*/ 254 w 284"/>
                  <a:gd name="T43" fmla="*/ 29 h 285"/>
                  <a:gd name="T44" fmla="*/ 254 w 284"/>
                  <a:gd name="T45" fmla="*/ 29 h 285"/>
                  <a:gd name="T46" fmla="*/ 246 w 284"/>
                  <a:gd name="T47" fmla="*/ 24 h 285"/>
                  <a:gd name="T48" fmla="*/ 235 w 284"/>
                  <a:gd name="T49" fmla="*/ 23 h 285"/>
                  <a:gd name="T50" fmla="*/ 209 w 284"/>
                  <a:gd name="T51" fmla="*/ 27 h 285"/>
                  <a:gd name="T52" fmla="*/ 177 w 284"/>
                  <a:gd name="T53" fmla="*/ 40 h 285"/>
                  <a:gd name="T54" fmla="*/ 142 w 284"/>
                  <a:gd name="T55" fmla="*/ 65 h 285"/>
                  <a:gd name="T56" fmla="*/ 8 w 284"/>
                  <a:gd name="T57" fmla="*/ 276 h 285"/>
                  <a:gd name="T58" fmla="*/ 4 w 284"/>
                  <a:gd name="T59" fmla="*/ 271 h 285"/>
                  <a:gd name="T60" fmla="*/ 0 w 284"/>
                  <a:gd name="T61" fmla="*/ 256 h 285"/>
                  <a:gd name="T62" fmla="*/ 1 w 284"/>
                  <a:gd name="T63" fmla="*/ 237 h 285"/>
                  <a:gd name="T64" fmla="*/ 6 w 284"/>
                  <a:gd name="T65" fmla="*/ 214 h 285"/>
                  <a:gd name="T66" fmla="*/ 25 w 284"/>
                  <a:gd name="T67" fmla="*/ 176 h 285"/>
                  <a:gd name="T68" fmla="*/ 66 w 284"/>
                  <a:gd name="T69" fmla="*/ 120 h 285"/>
                  <a:gd name="T70" fmla="*/ 93 w 284"/>
                  <a:gd name="T71" fmla="*/ 93 h 285"/>
                  <a:gd name="T72" fmla="*/ 142 w 284"/>
                  <a:gd name="T73" fmla="*/ 50 h 285"/>
                  <a:gd name="T74" fmla="*/ 142 w 284"/>
                  <a:gd name="T75" fmla="*/ 65 h 285"/>
                  <a:gd name="T76" fmla="*/ 100 w 284"/>
                  <a:gd name="T77" fmla="*/ 101 h 285"/>
                  <a:gd name="T78" fmla="*/ 78 w 284"/>
                  <a:gd name="T79" fmla="*/ 124 h 285"/>
                  <a:gd name="T80" fmla="*/ 44 w 284"/>
                  <a:gd name="T81" fmla="*/ 170 h 285"/>
                  <a:gd name="T82" fmla="*/ 25 w 284"/>
                  <a:gd name="T83" fmla="*/ 212 h 285"/>
                  <a:gd name="T84" fmla="*/ 23 w 284"/>
                  <a:gd name="T85" fmla="*/ 230 h 285"/>
                  <a:gd name="T86" fmla="*/ 24 w 284"/>
                  <a:gd name="T87" fmla="*/ 243 h 285"/>
                  <a:gd name="T88" fmla="*/ 29 w 284"/>
                  <a:gd name="T89" fmla="*/ 254 h 285"/>
                  <a:gd name="T90" fmla="*/ 33 w 284"/>
                  <a:gd name="T91" fmla="*/ 257 h 285"/>
                  <a:gd name="T92" fmla="*/ 43 w 284"/>
                  <a:gd name="T93" fmla="*/ 261 h 285"/>
                  <a:gd name="T94" fmla="*/ 60 w 284"/>
                  <a:gd name="T95" fmla="*/ 261 h 285"/>
                  <a:gd name="T96" fmla="*/ 89 w 284"/>
                  <a:gd name="T97" fmla="*/ 252 h 285"/>
                  <a:gd name="T98" fmla="*/ 124 w 284"/>
                  <a:gd name="T99" fmla="*/ 233 h 285"/>
                  <a:gd name="T100" fmla="*/ 142 w 284"/>
                  <a:gd name="T101" fmla="*/ 235 h 285"/>
                  <a:gd name="T102" fmla="*/ 120 w 284"/>
                  <a:gd name="T103" fmla="*/ 250 h 285"/>
                  <a:gd name="T104" fmla="*/ 79 w 284"/>
                  <a:gd name="T105" fmla="*/ 273 h 285"/>
                  <a:gd name="T106" fmla="*/ 44 w 284"/>
                  <a:gd name="T107" fmla="*/ 284 h 285"/>
                  <a:gd name="T108" fmla="*/ 23 w 284"/>
                  <a:gd name="T109" fmla="*/ 284 h 285"/>
                  <a:gd name="T110" fmla="*/ 12 w 284"/>
                  <a:gd name="T111" fmla="*/ 280 h 285"/>
                  <a:gd name="T112" fmla="*/ 8 w 284"/>
                  <a:gd name="T113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13" name="Freeform 125"/>
              <p:cNvSpPr/>
              <p:nvPr/>
            </p:nvSpPr>
            <p:spPr bwMode="auto">
              <a:xfrm>
                <a:off x="2365376" y="1966913"/>
                <a:ext cx="92075" cy="95250"/>
              </a:xfrm>
              <a:custGeom>
                <a:avLst/>
                <a:gdLst>
                  <a:gd name="T0" fmla="*/ 0 w 58"/>
                  <a:gd name="T1" fmla="*/ 30 h 60"/>
                  <a:gd name="T2" fmla="*/ 0 w 58"/>
                  <a:gd name="T3" fmla="*/ 30 h 60"/>
                  <a:gd name="T4" fmla="*/ 1 w 58"/>
                  <a:gd name="T5" fmla="*/ 24 h 60"/>
                  <a:gd name="T6" fmla="*/ 3 w 58"/>
                  <a:gd name="T7" fmla="*/ 19 h 60"/>
                  <a:gd name="T8" fmla="*/ 5 w 58"/>
                  <a:gd name="T9" fmla="*/ 14 h 60"/>
                  <a:gd name="T10" fmla="*/ 9 w 58"/>
                  <a:gd name="T11" fmla="*/ 10 h 60"/>
                  <a:gd name="T12" fmla="*/ 13 w 58"/>
                  <a:gd name="T13" fmla="*/ 6 h 60"/>
                  <a:gd name="T14" fmla="*/ 18 w 58"/>
                  <a:gd name="T15" fmla="*/ 3 h 60"/>
                  <a:gd name="T16" fmla="*/ 24 w 58"/>
                  <a:gd name="T17" fmla="*/ 1 h 60"/>
                  <a:gd name="T18" fmla="*/ 30 w 58"/>
                  <a:gd name="T19" fmla="*/ 0 h 60"/>
                  <a:gd name="T20" fmla="*/ 30 w 58"/>
                  <a:gd name="T21" fmla="*/ 0 h 60"/>
                  <a:gd name="T22" fmla="*/ 35 w 58"/>
                  <a:gd name="T23" fmla="*/ 1 h 60"/>
                  <a:gd name="T24" fmla="*/ 41 w 58"/>
                  <a:gd name="T25" fmla="*/ 3 h 60"/>
                  <a:gd name="T26" fmla="*/ 46 w 58"/>
                  <a:gd name="T27" fmla="*/ 6 h 60"/>
                  <a:gd name="T28" fmla="*/ 50 w 58"/>
                  <a:gd name="T29" fmla="*/ 10 h 60"/>
                  <a:gd name="T30" fmla="*/ 54 w 58"/>
                  <a:gd name="T31" fmla="*/ 14 h 60"/>
                  <a:gd name="T32" fmla="*/ 57 w 58"/>
                  <a:gd name="T33" fmla="*/ 19 h 60"/>
                  <a:gd name="T34" fmla="*/ 58 w 58"/>
                  <a:gd name="T35" fmla="*/ 24 h 60"/>
                  <a:gd name="T36" fmla="*/ 58 w 58"/>
                  <a:gd name="T37" fmla="*/ 30 h 60"/>
                  <a:gd name="T38" fmla="*/ 58 w 58"/>
                  <a:gd name="T39" fmla="*/ 30 h 60"/>
                  <a:gd name="T40" fmla="*/ 58 w 58"/>
                  <a:gd name="T41" fmla="*/ 35 h 60"/>
                  <a:gd name="T42" fmla="*/ 57 w 58"/>
                  <a:gd name="T43" fmla="*/ 41 h 60"/>
                  <a:gd name="T44" fmla="*/ 54 w 58"/>
                  <a:gd name="T45" fmla="*/ 46 h 60"/>
                  <a:gd name="T46" fmla="*/ 50 w 58"/>
                  <a:gd name="T47" fmla="*/ 50 h 60"/>
                  <a:gd name="T48" fmla="*/ 46 w 58"/>
                  <a:gd name="T49" fmla="*/ 54 h 60"/>
                  <a:gd name="T50" fmla="*/ 41 w 58"/>
                  <a:gd name="T51" fmla="*/ 57 h 60"/>
                  <a:gd name="T52" fmla="*/ 35 w 58"/>
                  <a:gd name="T53" fmla="*/ 58 h 60"/>
                  <a:gd name="T54" fmla="*/ 30 w 58"/>
                  <a:gd name="T55" fmla="*/ 60 h 60"/>
                  <a:gd name="T56" fmla="*/ 30 w 58"/>
                  <a:gd name="T57" fmla="*/ 60 h 60"/>
                  <a:gd name="T58" fmla="*/ 24 w 58"/>
                  <a:gd name="T59" fmla="*/ 58 h 60"/>
                  <a:gd name="T60" fmla="*/ 18 w 58"/>
                  <a:gd name="T61" fmla="*/ 57 h 60"/>
                  <a:gd name="T62" fmla="*/ 13 w 58"/>
                  <a:gd name="T63" fmla="*/ 54 h 60"/>
                  <a:gd name="T64" fmla="*/ 9 w 58"/>
                  <a:gd name="T65" fmla="*/ 50 h 60"/>
                  <a:gd name="T66" fmla="*/ 5 w 58"/>
                  <a:gd name="T67" fmla="*/ 46 h 60"/>
                  <a:gd name="T68" fmla="*/ 3 w 58"/>
                  <a:gd name="T69" fmla="*/ 41 h 60"/>
                  <a:gd name="T70" fmla="*/ 1 w 58"/>
                  <a:gd name="T71" fmla="*/ 35 h 60"/>
                  <a:gd name="T72" fmla="*/ 0 w 58"/>
                  <a:gd name="T73" fmla="*/ 30 h 60"/>
                  <a:gd name="T74" fmla="*/ 0 w 58"/>
                  <a:gd name="T75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grpSp>
          <p:nvGrpSpPr>
            <p:cNvPr id="23" name="组合 203"/>
            <p:cNvGrpSpPr/>
            <p:nvPr/>
          </p:nvGrpSpPr>
          <p:grpSpPr>
            <a:xfrm>
              <a:off x="537541" y="1644353"/>
              <a:ext cx="380950" cy="484299"/>
              <a:chOff x="1493838" y="1541463"/>
              <a:chExt cx="381000" cy="484187"/>
            </a:xfrm>
            <a:solidFill>
              <a:schemeClr val="accent4"/>
            </a:solidFill>
          </p:grpSpPr>
          <p:sp>
            <p:nvSpPr>
              <p:cNvPr id="107" name="Freeform 126"/>
              <p:cNvSpPr>
                <a:spLocks noEditPoints="1"/>
              </p:cNvSpPr>
              <p:nvPr/>
            </p:nvSpPr>
            <p:spPr bwMode="auto">
              <a:xfrm>
                <a:off x="1493838" y="1546225"/>
                <a:ext cx="254000" cy="479425"/>
              </a:xfrm>
              <a:custGeom>
                <a:avLst/>
                <a:gdLst>
                  <a:gd name="T0" fmla="*/ 160 w 160"/>
                  <a:gd name="T1" fmla="*/ 0 h 302"/>
                  <a:gd name="T2" fmla="*/ 160 w 160"/>
                  <a:gd name="T3" fmla="*/ 302 h 302"/>
                  <a:gd name="T4" fmla="*/ 94 w 160"/>
                  <a:gd name="T5" fmla="*/ 302 h 302"/>
                  <a:gd name="T6" fmla="*/ 94 w 160"/>
                  <a:gd name="T7" fmla="*/ 261 h 302"/>
                  <a:gd name="T8" fmla="*/ 136 w 160"/>
                  <a:gd name="T9" fmla="*/ 261 h 302"/>
                  <a:gd name="T10" fmla="*/ 136 w 160"/>
                  <a:gd name="T11" fmla="*/ 116 h 302"/>
                  <a:gd name="T12" fmla="*/ 136 w 160"/>
                  <a:gd name="T13" fmla="*/ 116 h 302"/>
                  <a:gd name="T14" fmla="*/ 94 w 160"/>
                  <a:gd name="T15" fmla="*/ 189 h 302"/>
                  <a:gd name="T16" fmla="*/ 94 w 160"/>
                  <a:gd name="T17" fmla="*/ 124 h 302"/>
                  <a:gd name="T18" fmla="*/ 160 w 160"/>
                  <a:gd name="T19" fmla="*/ 0 h 302"/>
                  <a:gd name="T20" fmla="*/ 94 w 160"/>
                  <a:gd name="T21" fmla="*/ 302 h 302"/>
                  <a:gd name="T22" fmla="*/ 0 w 160"/>
                  <a:gd name="T23" fmla="*/ 302 h 302"/>
                  <a:gd name="T24" fmla="*/ 94 w 160"/>
                  <a:gd name="T25" fmla="*/ 124 h 302"/>
                  <a:gd name="T26" fmla="*/ 94 w 160"/>
                  <a:gd name="T27" fmla="*/ 189 h 302"/>
                  <a:gd name="T28" fmla="*/ 53 w 160"/>
                  <a:gd name="T29" fmla="*/ 261 h 302"/>
                  <a:gd name="T30" fmla="*/ 94 w 160"/>
                  <a:gd name="T31" fmla="*/ 261 h 302"/>
                  <a:gd name="T32" fmla="*/ 94 w 160"/>
                  <a:gd name="T3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08" name="Rectangle 127"/>
              <p:cNvSpPr>
                <a:spLocks noChangeArrowheads="1"/>
              </p:cNvSpPr>
              <p:nvPr/>
            </p:nvSpPr>
            <p:spPr bwMode="auto">
              <a:xfrm>
                <a:off x="1811338" y="1541463"/>
                <a:ext cx="63500" cy="471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24" name="Freeform 128"/>
            <p:cNvSpPr>
              <a:spLocks noEditPoints="1"/>
            </p:cNvSpPr>
            <p:nvPr/>
          </p:nvSpPr>
          <p:spPr bwMode="auto">
            <a:xfrm>
              <a:off x="2452626" y="4012900"/>
              <a:ext cx="508754" cy="397109"/>
            </a:xfrm>
            <a:custGeom>
              <a:avLst/>
              <a:gdLst>
                <a:gd name="T0" fmla="*/ 298 w 320"/>
                <a:gd name="T1" fmla="*/ 57 h 250"/>
                <a:gd name="T2" fmla="*/ 320 w 320"/>
                <a:gd name="T3" fmla="*/ 138 h 250"/>
                <a:gd name="T4" fmla="*/ 303 w 320"/>
                <a:gd name="T5" fmla="*/ 212 h 250"/>
                <a:gd name="T6" fmla="*/ 271 w 320"/>
                <a:gd name="T7" fmla="*/ 245 h 250"/>
                <a:gd name="T8" fmla="*/ 263 w 320"/>
                <a:gd name="T9" fmla="*/ 233 h 250"/>
                <a:gd name="T10" fmla="*/ 279 w 320"/>
                <a:gd name="T11" fmla="*/ 214 h 250"/>
                <a:gd name="T12" fmla="*/ 276 w 320"/>
                <a:gd name="T13" fmla="*/ 191 h 250"/>
                <a:gd name="T14" fmla="*/ 261 w 320"/>
                <a:gd name="T15" fmla="*/ 165 h 250"/>
                <a:gd name="T16" fmla="*/ 287 w 320"/>
                <a:gd name="T17" fmla="*/ 165 h 250"/>
                <a:gd name="T18" fmla="*/ 299 w 320"/>
                <a:gd name="T19" fmla="*/ 153 h 250"/>
                <a:gd name="T20" fmla="*/ 299 w 320"/>
                <a:gd name="T21" fmla="*/ 126 h 250"/>
                <a:gd name="T22" fmla="*/ 283 w 320"/>
                <a:gd name="T23" fmla="*/ 112 h 250"/>
                <a:gd name="T24" fmla="*/ 261 w 320"/>
                <a:gd name="T25" fmla="*/ 100 h 250"/>
                <a:gd name="T26" fmla="*/ 278 w 320"/>
                <a:gd name="T27" fmla="*/ 96 h 250"/>
                <a:gd name="T28" fmla="*/ 287 w 320"/>
                <a:gd name="T29" fmla="*/ 74 h 250"/>
                <a:gd name="T30" fmla="*/ 280 w 320"/>
                <a:gd name="T31" fmla="*/ 58 h 250"/>
                <a:gd name="T32" fmla="*/ 238 w 320"/>
                <a:gd name="T33" fmla="*/ 8 h 250"/>
                <a:gd name="T34" fmla="*/ 261 w 320"/>
                <a:gd name="T35" fmla="*/ 50 h 250"/>
                <a:gd name="T36" fmla="*/ 242 w 320"/>
                <a:gd name="T37" fmla="*/ 59 h 250"/>
                <a:gd name="T38" fmla="*/ 238 w 320"/>
                <a:gd name="T39" fmla="*/ 34 h 250"/>
                <a:gd name="T40" fmla="*/ 261 w 320"/>
                <a:gd name="T41" fmla="*/ 247 h 250"/>
                <a:gd name="T42" fmla="*/ 244 w 320"/>
                <a:gd name="T43" fmla="*/ 235 h 250"/>
                <a:gd name="T44" fmla="*/ 261 w 320"/>
                <a:gd name="T45" fmla="*/ 247 h 250"/>
                <a:gd name="T46" fmla="*/ 261 w 320"/>
                <a:gd name="T47" fmla="*/ 113 h 250"/>
                <a:gd name="T48" fmla="*/ 245 w 320"/>
                <a:gd name="T49" fmla="*/ 135 h 250"/>
                <a:gd name="T50" fmla="*/ 252 w 320"/>
                <a:gd name="T51" fmla="*/ 155 h 250"/>
                <a:gd name="T52" fmla="*/ 256 w 320"/>
                <a:gd name="T53" fmla="*/ 174 h 250"/>
                <a:gd name="T54" fmla="*/ 238 w 320"/>
                <a:gd name="T55" fmla="*/ 82 h 250"/>
                <a:gd name="T56" fmla="*/ 255 w 320"/>
                <a:gd name="T57" fmla="*/ 100 h 250"/>
                <a:gd name="T58" fmla="*/ 238 w 320"/>
                <a:gd name="T59" fmla="*/ 8 h 250"/>
                <a:gd name="T60" fmla="*/ 234 w 320"/>
                <a:gd name="T61" fmla="*/ 20 h 250"/>
                <a:gd name="T62" fmla="*/ 219 w 320"/>
                <a:gd name="T63" fmla="*/ 2 h 250"/>
                <a:gd name="T64" fmla="*/ 219 w 320"/>
                <a:gd name="T65" fmla="*/ 215 h 250"/>
                <a:gd name="T66" fmla="*/ 229 w 320"/>
                <a:gd name="T67" fmla="*/ 227 h 250"/>
                <a:gd name="T68" fmla="*/ 238 w 320"/>
                <a:gd name="T69" fmla="*/ 39 h 250"/>
                <a:gd name="T70" fmla="*/ 238 w 320"/>
                <a:gd name="T71" fmla="*/ 174 h 250"/>
                <a:gd name="T72" fmla="*/ 226 w 320"/>
                <a:gd name="T73" fmla="*/ 184 h 250"/>
                <a:gd name="T74" fmla="*/ 225 w 320"/>
                <a:gd name="T75" fmla="*/ 51 h 250"/>
                <a:gd name="T76" fmla="*/ 238 w 320"/>
                <a:gd name="T77" fmla="*/ 39 h 250"/>
                <a:gd name="T78" fmla="*/ 134 w 320"/>
                <a:gd name="T79" fmla="*/ 8 h 250"/>
                <a:gd name="T80" fmla="*/ 219 w 320"/>
                <a:gd name="T81" fmla="*/ 2 h 250"/>
                <a:gd name="T82" fmla="*/ 211 w 320"/>
                <a:gd name="T83" fmla="*/ 16 h 250"/>
                <a:gd name="T84" fmla="*/ 203 w 320"/>
                <a:gd name="T85" fmla="*/ 42 h 250"/>
                <a:gd name="T86" fmla="*/ 219 w 320"/>
                <a:gd name="T87" fmla="*/ 53 h 250"/>
                <a:gd name="T88" fmla="*/ 218 w 320"/>
                <a:gd name="T89" fmla="*/ 210 h 250"/>
                <a:gd name="T90" fmla="*/ 194 w 320"/>
                <a:gd name="T91" fmla="*/ 230 h 250"/>
                <a:gd name="T92" fmla="*/ 125 w 320"/>
                <a:gd name="T93" fmla="*/ 192 h 250"/>
                <a:gd name="T94" fmla="*/ 68 w 320"/>
                <a:gd name="T95" fmla="*/ 164 h 250"/>
                <a:gd name="T96" fmla="*/ 84 w 320"/>
                <a:gd name="T97" fmla="*/ 159 h 250"/>
                <a:gd name="T98" fmla="*/ 104 w 320"/>
                <a:gd name="T99" fmla="*/ 131 h 250"/>
                <a:gd name="T100" fmla="*/ 95 w 320"/>
                <a:gd name="T101" fmla="*/ 100 h 250"/>
                <a:gd name="T102" fmla="*/ 0 w 320"/>
                <a:gd name="T103" fmla="*/ 136 h 250"/>
                <a:gd name="T104" fmla="*/ 5 w 320"/>
                <a:gd name="T105" fmla="*/ 96 h 250"/>
                <a:gd name="T106" fmla="*/ 45 w 320"/>
                <a:gd name="T107" fmla="*/ 44 h 250"/>
                <a:gd name="T108" fmla="*/ 68 w 320"/>
                <a:gd name="T109" fmla="*/ 88 h 250"/>
                <a:gd name="T110" fmla="*/ 38 w 320"/>
                <a:gd name="T111" fmla="*/ 101 h 250"/>
                <a:gd name="T112" fmla="*/ 31 w 320"/>
                <a:gd name="T113" fmla="*/ 135 h 250"/>
                <a:gd name="T114" fmla="*/ 57 w 320"/>
                <a:gd name="T115" fmla="*/ 162 h 250"/>
                <a:gd name="T116" fmla="*/ 42 w 320"/>
                <a:gd name="T117" fmla="*/ 189 h 250"/>
                <a:gd name="T118" fmla="*/ 3 w 320"/>
                <a:gd name="T119" fmla="*/ 1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2"/>
                  </a:lnTo>
                  <a:lnTo>
                    <a:pt x="261" y="113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grpSp>
          <p:nvGrpSpPr>
            <p:cNvPr id="25" name="组合 206"/>
            <p:cNvGrpSpPr/>
            <p:nvPr/>
          </p:nvGrpSpPr>
          <p:grpSpPr>
            <a:xfrm>
              <a:off x="937538" y="4408830"/>
              <a:ext cx="495236" cy="644676"/>
              <a:chOff x="1893888" y="4305300"/>
              <a:chExt cx="495300" cy="644526"/>
            </a:xfrm>
            <a:solidFill>
              <a:schemeClr val="accent3"/>
            </a:solidFill>
          </p:grpSpPr>
          <p:sp>
            <p:nvSpPr>
              <p:cNvPr id="99" name="Freeform 129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00" name="Freeform 130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01" name="Freeform 131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02" name="Freeform 132"/>
              <p:cNvSpPr/>
              <p:nvPr/>
            </p:nvSpPr>
            <p:spPr bwMode="auto">
              <a:xfrm>
                <a:off x="2139951" y="4786313"/>
                <a:ext cx="136525" cy="163513"/>
              </a:xfrm>
              <a:custGeom>
                <a:avLst/>
                <a:gdLst>
                  <a:gd name="T0" fmla="*/ 27 w 86"/>
                  <a:gd name="T1" fmla="*/ 6 h 103"/>
                  <a:gd name="T2" fmla="*/ 27 w 86"/>
                  <a:gd name="T3" fmla="*/ 38 h 103"/>
                  <a:gd name="T4" fmla="*/ 27 w 86"/>
                  <a:gd name="T5" fmla="*/ 38 h 103"/>
                  <a:gd name="T6" fmla="*/ 28 w 86"/>
                  <a:gd name="T7" fmla="*/ 41 h 103"/>
                  <a:gd name="T8" fmla="*/ 34 w 86"/>
                  <a:gd name="T9" fmla="*/ 47 h 103"/>
                  <a:gd name="T10" fmla="*/ 42 w 86"/>
                  <a:gd name="T11" fmla="*/ 55 h 103"/>
                  <a:gd name="T12" fmla="*/ 47 w 86"/>
                  <a:gd name="T13" fmla="*/ 57 h 103"/>
                  <a:gd name="T14" fmla="*/ 54 w 86"/>
                  <a:gd name="T15" fmla="*/ 60 h 103"/>
                  <a:gd name="T16" fmla="*/ 54 w 86"/>
                  <a:gd name="T17" fmla="*/ 60 h 103"/>
                  <a:gd name="T18" fmla="*/ 66 w 86"/>
                  <a:gd name="T19" fmla="*/ 65 h 103"/>
                  <a:gd name="T20" fmla="*/ 78 w 86"/>
                  <a:gd name="T21" fmla="*/ 72 h 103"/>
                  <a:gd name="T22" fmla="*/ 82 w 86"/>
                  <a:gd name="T23" fmla="*/ 75 h 103"/>
                  <a:gd name="T24" fmla="*/ 85 w 86"/>
                  <a:gd name="T25" fmla="*/ 79 h 103"/>
                  <a:gd name="T26" fmla="*/ 86 w 86"/>
                  <a:gd name="T27" fmla="*/ 82 h 103"/>
                  <a:gd name="T28" fmla="*/ 86 w 86"/>
                  <a:gd name="T29" fmla="*/ 86 h 103"/>
                  <a:gd name="T30" fmla="*/ 86 w 86"/>
                  <a:gd name="T31" fmla="*/ 86 h 103"/>
                  <a:gd name="T32" fmla="*/ 85 w 86"/>
                  <a:gd name="T33" fmla="*/ 90 h 103"/>
                  <a:gd name="T34" fmla="*/ 81 w 86"/>
                  <a:gd name="T35" fmla="*/ 93 h 103"/>
                  <a:gd name="T36" fmla="*/ 76 w 86"/>
                  <a:gd name="T37" fmla="*/ 95 h 103"/>
                  <a:gd name="T38" fmla="*/ 66 w 86"/>
                  <a:gd name="T39" fmla="*/ 98 h 103"/>
                  <a:gd name="T40" fmla="*/ 55 w 86"/>
                  <a:gd name="T41" fmla="*/ 101 h 103"/>
                  <a:gd name="T42" fmla="*/ 40 w 86"/>
                  <a:gd name="T43" fmla="*/ 102 h 103"/>
                  <a:gd name="T44" fmla="*/ 21 w 86"/>
                  <a:gd name="T45" fmla="*/ 103 h 103"/>
                  <a:gd name="T46" fmla="*/ 0 w 86"/>
                  <a:gd name="T47" fmla="*/ 103 h 103"/>
                  <a:gd name="T48" fmla="*/ 0 w 86"/>
                  <a:gd name="T49" fmla="*/ 0 h 103"/>
                  <a:gd name="T50" fmla="*/ 27 w 86"/>
                  <a:gd name="T5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03" name="Freeform 133"/>
              <p:cNvSpPr/>
              <p:nvPr/>
            </p:nvSpPr>
            <p:spPr bwMode="auto">
              <a:xfrm>
                <a:off x="2024063" y="4786313"/>
                <a:ext cx="130175" cy="163513"/>
              </a:xfrm>
              <a:custGeom>
                <a:avLst/>
                <a:gdLst>
                  <a:gd name="T0" fmla="*/ 63 w 82"/>
                  <a:gd name="T1" fmla="*/ 6 h 103"/>
                  <a:gd name="T2" fmla="*/ 63 w 82"/>
                  <a:gd name="T3" fmla="*/ 38 h 103"/>
                  <a:gd name="T4" fmla="*/ 63 w 82"/>
                  <a:gd name="T5" fmla="*/ 38 h 103"/>
                  <a:gd name="T6" fmla="*/ 62 w 82"/>
                  <a:gd name="T7" fmla="*/ 41 h 103"/>
                  <a:gd name="T8" fmla="*/ 58 w 82"/>
                  <a:gd name="T9" fmla="*/ 47 h 103"/>
                  <a:gd name="T10" fmla="*/ 51 w 82"/>
                  <a:gd name="T11" fmla="*/ 55 h 103"/>
                  <a:gd name="T12" fmla="*/ 46 w 82"/>
                  <a:gd name="T13" fmla="*/ 57 h 103"/>
                  <a:gd name="T14" fmla="*/ 39 w 82"/>
                  <a:gd name="T15" fmla="*/ 60 h 103"/>
                  <a:gd name="T16" fmla="*/ 39 w 82"/>
                  <a:gd name="T17" fmla="*/ 60 h 103"/>
                  <a:gd name="T18" fmla="*/ 25 w 82"/>
                  <a:gd name="T19" fmla="*/ 65 h 103"/>
                  <a:gd name="T20" fmla="*/ 12 w 82"/>
                  <a:gd name="T21" fmla="*/ 72 h 103"/>
                  <a:gd name="T22" fmla="*/ 6 w 82"/>
                  <a:gd name="T23" fmla="*/ 75 h 103"/>
                  <a:gd name="T24" fmla="*/ 4 w 82"/>
                  <a:gd name="T25" fmla="*/ 79 h 103"/>
                  <a:gd name="T26" fmla="*/ 1 w 82"/>
                  <a:gd name="T27" fmla="*/ 82 h 103"/>
                  <a:gd name="T28" fmla="*/ 0 w 82"/>
                  <a:gd name="T29" fmla="*/ 86 h 103"/>
                  <a:gd name="T30" fmla="*/ 0 w 82"/>
                  <a:gd name="T31" fmla="*/ 86 h 103"/>
                  <a:gd name="T32" fmla="*/ 2 w 82"/>
                  <a:gd name="T33" fmla="*/ 90 h 103"/>
                  <a:gd name="T34" fmla="*/ 8 w 82"/>
                  <a:gd name="T35" fmla="*/ 93 h 103"/>
                  <a:gd name="T36" fmla="*/ 15 w 82"/>
                  <a:gd name="T37" fmla="*/ 95 h 103"/>
                  <a:gd name="T38" fmla="*/ 24 w 82"/>
                  <a:gd name="T39" fmla="*/ 98 h 103"/>
                  <a:gd name="T40" fmla="*/ 36 w 82"/>
                  <a:gd name="T41" fmla="*/ 101 h 103"/>
                  <a:gd name="T42" fmla="*/ 50 w 82"/>
                  <a:gd name="T43" fmla="*/ 102 h 103"/>
                  <a:gd name="T44" fmla="*/ 82 w 82"/>
                  <a:gd name="T45" fmla="*/ 103 h 103"/>
                  <a:gd name="T46" fmla="*/ 82 w 82"/>
                  <a:gd name="T47" fmla="*/ 0 h 103"/>
                  <a:gd name="T48" fmla="*/ 63 w 82"/>
                  <a:gd name="T49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04" name="Freeform 134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05" name="Freeform 135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106" name="Freeform 136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grpSp>
          <p:nvGrpSpPr>
            <p:cNvPr id="26" name="组合 198"/>
            <p:cNvGrpSpPr/>
            <p:nvPr/>
          </p:nvGrpSpPr>
          <p:grpSpPr>
            <a:xfrm>
              <a:off x="2889909" y="1917465"/>
              <a:ext cx="323809" cy="576396"/>
              <a:chOff x="3846513" y="1814513"/>
              <a:chExt cx="323850" cy="576262"/>
            </a:xfrm>
            <a:solidFill>
              <a:schemeClr val="accent5"/>
            </a:solidFill>
          </p:grpSpPr>
          <p:sp>
            <p:nvSpPr>
              <p:cNvPr id="96" name="Freeform 137"/>
              <p:cNvSpPr>
                <a:spLocks noEditPoints="1"/>
              </p:cNvSpPr>
              <p:nvPr/>
            </p:nvSpPr>
            <p:spPr bwMode="auto">
              <a:xfrm>
                <a:off x="3846513" y="1814513"/>
                <a:ext cx="323850" cy="323850"/>
              </a:xfrm>
              <a:custGeom>
                <a:avLst/>
                <a:gdLst>
                  <a:gd name="T0" fmla="*/ 112 w 204"/>
                  <a:gd name="T1" fmla="*/ 0 h 204"/>
                  <a:gd name="T2" fmla="*/ 141 w 204"/>
                  <a:gd name="T3" fmla="*/ 8 h 204"/>
                  <a:gd name="T4" fmla="*/ 165 w 204"/>
                  <a:gd name="T5" fmla="*/ 22 h 204"/>
                  <a:gd name="T6" fmla="*/ 185 w 204"/>
                  <a:gd name="T7" fmla="*/ 42 h 204"/>
                  <a:gd name="T8" fmla="*/ 199 w 204"/>
                  <a:gd name="T9" fmla="*/ 68 h 204"/>
                  <a:gd name="T10" fmla="*/ 204 w 204"/>
                  <a:gd name="T11" fmla="*/ 96 h 204"/>
                  <a:gd name="T12" fmla="*/ 203 w 204"/>
                  <a:gd name="T13" fmla="*/ 118 h 204"/>
                  <a:gd name="T14" fmla="*/ 195 w 204"/>
                  <a:gd name="T15" fmla="*/ 146 h 204"/>
                  <a:gd name="T16" fmla="*/ 179 w 204"/>
                  <a:gd name="T17" fmla="*/ 171 h 204"/>
                  <a:gd name="T18" fmla="*/ 156 w 204"/>
                  <a:gd name="T19" fmla="*/ 190 h 204"/>
                  <a:gd name="T20" fmla="*/ 129 w 204"/>
                  <a:gd name="T21" fmla="*/ 202 h 204"/>
                  <a:gd name="T22" fmla="*/ 108 w 204"/>
                  <a:gd name="T23" fmla="*/ 204 h 204"/>
                  <a:gd name="T24" fmla="*/ 102 w 204"/>
                  <a:gd name="T25" fmla="*/ 185 h 204"/>
                  <a:gd name="T26" fmla="*/ 107 w 204"/>
                  <a:gd name="T27" fmla="*/ 185 h 204"/>
                  <a:gd name="T28" fmla="*/ 131 w 204"/>
                  <a:gd name="T29" fmla="*/ 180 h 204"/>
                  <a:gd name="T30" fmla="*/ 164 w 204"/>
                  <a:gd name="T31" fmla="*/ 158 h 204"/>
                  <a:gd name="T32" fmla="*/ 183 w 204"/>
                  <a:gd name="T33" fmla="*/ 123 h 204"/>
                  <a:gd name="T34" fmla="*/ 185 w 204"/>
                  <a:gd name="T35" fmla="*/ 97 h 204"/>
                  <a:gd name="T36" fmla="*/ 177 w 204"/>
                  <a:gd name="T37" fmla="*/ 66 h 204"/>
                  <a:gd name="T38" fmla="*/ 148 w 204"/>
                  <a:gd name="T39" fmla="*/ 32 h 204"/>
                  <a:gd name="T40" fmla="*/ 102 w 204"/>
                  <a:gd name="T41" fmla="*/ 19 h 204"/>
                  <a:gd name="T42" fmla="*/ 96 w 204"/>
                  <a:gd name="T43" fmla="*/ 0 h 204"/>
                  <a:gd name="T44" fmla="*/ 102 w 204"/>
                  <a:gd name="T45" fmla="*/ 19 h 204"/>
                  <a:gd name="T46" fmla="*/ 89 w 204"/>
                  <a:gd name="T47" fmla="*/ 20 h 204"/>
                  <a:gd name="T48" fmla="*/ 66 w 204"/>
                  <a:gd name="T49" fmla="*/ 27 h 204"/>
                  <a:gd name="T50" fmla="*/ 31 w 204"/>
                  <a:gd name="T51" fmla="*/ 60 h 204"/>
                  <a:gd name="T52" fmla="*/ 20 w 204"/>
                  <a:gd name="T53" fmla="*/ 89 h 204"/>
                  <a:gd name="T54" fmla="*/ 19 w 204"/>
                  <a:gd name="T55" fmla="*/ 107 h 204"/>
                  <a:gd name="T56" fmla="*/ 35 w 204"/>
                  <a:gd name="T57" fmla="*/ 152 h 204"/>
                  <a:gd name="T58" fmla="*/ 70 w 204"/>
                  <a:gd name="T59" fmla="*/ 179 h 204"/>
                  <a:gd name="T60" fmla="*/ 102 w 204"/>
                  <a:gd name="T61" fmla="*/ 204 h 204"/>
                  <a:gd name="T62" fmla="*/ 83 w 204"/>
                  <a:gd name="T63" fmla="*/ 203 h 204"/>
                  <a:gd name="T64" fmla="*/ 55 w 204"/>
                  <a:gd name="T65" fmla="*/ 194 h 204"/>
                  <a:gd name="T66" fmla="*/ 32 w 204"/>
                  <a:gd name="T67" fmla="*/ 176 h 204"/>
                  <a:gd name="T68" fmla="*/ 13 w 204"/>
                  <a:gd name="T69" fmla="*/ 154 h 204"/>
                  <a:gd name="T70" fmla="*/ 3 w 204"/>
                  <a:gd name="T71" fmla="*/ 127 h 204"/>
                  <a:gd name="T72" fmla="*/ 0 w 204"/>
                  <a:gd name="T73" fmla="*/ 108 h 204"/>
                  <a:gd name="T74" fmla="*/ 3 w 204"/>
                  <a:gd name="T75" fmla="*/ 77 h 204"/>
                  <a:gd name="T76" fmla="*/ 15 w 204"/>
                  <a:gd name="T77" fmla="*/ 50 h 204"/>
                  <a:gd name="T78" fmla="*/ 32 w 204"/>
                  <a:gd name="T79" fmla="*/ 27 h 204"/>
                  <a:gd name="T80" fmla="*/ 57 w 204"/>
                  <a:gd name="T81" fmla="*/ 11 h 204"/>
                  <a:gd name="T82" fmla="*/ 87 w 204"/>
                  <a:gd name="T83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97" name="Freeform 138"/>
              <p:cNvSpPr/>
              <p:nvPr/>
            </p:nvSpPr>
            <p:spPr bwMode="auto">
              <a:xfrm>
                <a:off x="3994151" y="2119313"/>
                <a:ext cx="52388" cy="161925"/>
              </a:xfrm>
              <a:custGeom>
                <a:avLst/>
                <a:gdLst>
                  <a:gd name="T0" fmla="*/ 6 w 33"/>
                  <a:gd name="T1" fmla="*/ 102 h 102"/>
                  <a:gd name="T2" fmla="*/ 33 w 33"/>
                  <a:gd name="T3" fmla="*/ 100 h 102"/>
                  <a:gd name="T4" fmla="*/ 27 w 33"/>
                  <a:gd name="T5" fmla="*/ 0 h 102"/>
                  <a:gd name="T6" fmla="*/ 0 w 33"/>
                  <a:gd name="T7" fmla="*/ 2 h 102"/>
                  <a:gd name="T8" fmla="*/ 6 w 33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98" name="Freeform 139"/>
              <p:cNvSpPr/>
              <p:nvPr/>
            </p:nvSpPr>
            <p:spPr bwMode="auto">
              <a:xfrm>
                <a:off x="3986213" y="2171700"/>
                <a:ext cx="77788" cy="219075"/>
              </a:xfrm>
              <a:custGeom>
                <a:avLst/>
                <a:gdLst>
                  <a:gd name="T0" fmla="*/ 5 w 49"/>
                  <a:gd name="T1" fmla="*/ 116 h 138"/>
                  <a:gd name="T2" fmla="*/ 5 w 49"/>
                  <a:gd name="T3" fmla="*/ 116 h 138"/>
                  <a:gd name="T4" fmla="*/ 5 w 49"/>
                  <a:gd name="T5" fmla="*/ 122 h 138"/>
                  <a:gd name="T6" fmla="*/ 7 w 49"/>
                  <a:gd name="T7" fmla="*/ 126 h 138"/>
                  <a:gd name="T8" fmla="*/ 9 w 49"/>
                  <a:gd name="T9" fmla="*/ 128 h 138"/>
                  <a:gd name="T10" fmla="*/ 12 w 49"/>
                  <a:gd name="T11" fmla="*/ 132 h 138"/>
                  <a:gd name="T12" fmla="*/ 16 w 49"/>
                  <a:gd name="T13" fmla="*/ 134 h 138"/>
                  <a:gd name="T14" fmla="*/ 19 w 49"/>
                  <a:gd name="T15" fmla="*/ 136 h 138"/>
                  <a:gd name="T16" fmla="*/ 23 w 49"/>
                  <a:gd name="T17" fmla="*/ 138 h 138"/>
                  <a:gd name="T18" fmla="*/ 28 w 49"/>
                  <a:gd name="T19" fmla="*/ 138 h 138"/>
                  <a:gd name="T20" fmla="*/ 28 w 49"/>
                  <a:gd name="T21" fmla="*/ 138 h 138"/>
                  <a:gd name="T22" fmla="*/ 32 w 49"/>
                  <a:gd name="T23" fmla="*/ 136 h 138"/>
                  <a:gd name="T24" fmla="*/ 37 w 49"/>
                  <a:gd name="T25" fmla="*/ 135 h 138"/>
                  <a:gd name="T26" fmla="*/ 41 w 49"/>
                  <a:gd name="T27" fmla="*/ 132 h 138"/>
                  <a:gd name="T28" fmla="*/ 43 w 49"/>
                  <a:gd name="T29" fmla="*/ 130 h 138"/>
                  <a:gd name="T30" fmla="*/ 46 w 49"/>
                  <a:gd name="T31" fmla="*/ 127 h 138"/>
                  <a:gd name="T32" fmla="*/ 47 w 49"/>
                  <a:gd name="T33" fmla="*/ 123 h 138"/>
                  <a:gd name="T34" fmla="*/ 49 w 49"/>
                  <a:gd name="T35" fmla="*/ 119 h 138"/>
                  <a:gd name="T36" fmla="*/ 49 w 49"/>
                  <a:gd name="T37" fmla="*/ 115 h 138"/>
                  <a:gd name="T38" fmla="*/ 43 w 49"/>
                  <a:gd name="T39" fmla="*/ 20 h 138"/>
                  <a:gd name="T40" fmla="*/ 43 w 49"/>
                  <a:gd name="T41" fmla="*/ 20 h 138"/>
                  <a:gd name="T42" fmla="*/ 43 w 49"/>
                  <a:gd name="T43" fmla="*/ 16 h 138"/>
                  <a:gd name="T44" fmla="*/ 42 w 49"/>
                  <a:gd name="T45" fmla="*/ 12 h 138"/>
                  <a:gd name="T46" fmla="*/ 39 w 49"/>
                  <a:gd name="T47" fmla="*/ 8 h 138"/>
                  <a:gd name="T48" fmla="*/ 37 w 49"/>
                  <a:gd name="T49" fmla="*/ 5 h 138"/>
                  <a:gd name="T50" fmla="*/ 34 w 49"/>
                  <a:gd name="T51" fmla="*/ 2 h 138"/>
                  <a:gd name="T52" fmla="*/ 30 w 49"/>
                  <a:gd name="T53" fmla="*/ 1 h 138"/>
                  <a:gd name="T54" fmla="*/ 26 w 49"/>
                  <a:gd name="T55" fmla="*/ 0 h 138"/>
                  <a:gd name="T56" fmla="*/ 20 w 49"/>
                  <a:gd name="T57" fmla="*/ 0 h 138"/>
                  <a:gd name="T58" fmla="*/ 20 w 49"/>
                  <a:gd name="T59" fmla="*/ 0 h 138"/>
                  <a:gd name="T60" fmla="*/ 16 w 49"/>
                  <a:gd name="T61" fmla="*/ 0 h 138"/>
                  <a:gd name="T62" fmla="*/ 12 w 49"/>
                  <a:gd name="T63" fmla="*/ 1 h 138"/>
                  <a:gd name="T64" fmla="*/ 8 w 49"/>
                  <a:gd name="T65" fmla="*/ 4 h 138"/>
                  <a:gd name="T66" fmla="*/ 5 w 49"/>
                  <a:gd name="T67" fmla="*/ 6 h 138"/>
                  <a:gd name="T68" fmla="*/ 3 w 49"/>
                  <a:gd name="T69" fmla="*/ 11 h 138"/>
                  <a:gd name="T70" fmla="*/ 1 w 49"/>
                  <a:gd name="T71" fmla="*/ 15 h 138"/>
                  <a:gd name="T72" fmla="*/ 0 w 49"/>
                  <a:gd name="T73" fmla="*/ 19 h 138"/>
                  <a:gd name="T74" fmla="*/ 0 w 49"/>
                  <a:gd name="T75" fmla="*/ 23 h 138"/>
                  <a:gd name="T76" fmla="*/ 5 w 49"/>
                  <a:gd name="T77" fmla="*/ 1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27" name="Freeform 140"/>
            <p:cNvSpPr/>
            <p:nvPr/>
          </p:nvSpPr>
          <p:spPr bwMode="auto">
            <a:xfrm>
              <a:off x="1608964" y="1261676"/>
              <a:ext cx="515872" cy="420785"/>
            </a:xfrm>
            <a:custGeom>
              <a:avLst/>
              <a:gdLst>
                <a:gd name="T0" fmla="*/ 2147483646 w 325"/>
                <a:gd name="T1" fmla="*/ 2147483646 h 265"/>
                <a:gd name="T2" fmla="*/ 2147483646 w 325"/>
                <a:gd name="T3" fmla="*/ 2147483646 h 265"/>
                <a:gd name="T4" fmla="*/ 2147483646 w 325"/>
                <a:gd name="T5" fmla="*/ 2147483646 h 265"/>
                <a:gd name="T6" fmla="*/ 2147483646 w 325"/>
                <a:gd name="T7" fmla="*/ 2147483646 h 265"/>
                <a:gd name="T8" fmla="*/ 2147483646 w 325"/>
                <a:gd name="T9" fmla="*/ 2147483646 h 265"/>
                <a:gd name="T10" fmla="*/ 2147483646 w 325"/>
                <a:gd name="T11" fmla="*/ 2147483646 h 265"/>
                <a:gd name="T12" fmla="*/ 2147483646 w 325"/>
                <a:gd name="T13" fmla="*/ 2147483646 h 265"/>
                <a:gd name="T14" fmla="*/ 2147483646 w 325"/>
                <a:gd name="T15" fmla="*/ 2147483646 h 265"/>
                <a:gd name="T16" fmla="*/ 2147483646 w 325"/>
                <a:gd name="T17" fmla="*/ 2147483646 h 265"/>
                <a:gd name="T18" fmla="*/ 2147483646 w 325"/>
                <a:gd name="T19" fmla="*/ 2147483646 h 265"/>
                <a:gd name="T20" fmla="*/ 2147483646 w 325"/>
                <a:gd name="T21" fmla="*/ 2147483646 h 265"/>
                <a:gd name="T22" fmla="*/ 2147483646 w 325"/>
                <a:gd name="T23" fmla="*/ 2147483646 h 265"/>
                <a:gd name="T24" fmla="*/ 2147483646 w 325"/>
                <a:gd name="T25" fmla="*/ 2147483646 h 265"/>
                <a:gd name="T26" fmla="*/ 2147483646 w 325"/>
                <a:gd name="T27" fmla="*/ 2147483646 h 265"/>
                <a:gd name="T28" fmla="*/ 2147483646 w 325"/>
                <a:gd name="T29" fmla="*/ 2147483646 h 265"/>
                <a:gd name="T30" fmla="*/ 2147483646 w 325"/>
                <a:gd name="T31" fmla="*/ 2147483646 h 265"/>
                <a:gd name="T32" fmla="*/ 2147483646 w 325"/>
                <a:gd name="T33" fmla="*/ 2147483646 h 265"/>
                <a:gd name="T34" fmla="*/ 2147483646 w 325"/>
                <a:gd name="T35" fmla="*/ 2147483646 h 265"/>
                <a:gd name="T36" fmla="*/ 2147483646 w 325"/>
                <a:gd name="T37" fmla="*/ 2147483646 h 265"/>
                <a:gd name="T38" fmla="*/ 2147483646 w 325"/>
                <a:gd name="T39" fmla="*/ 2147483646 h 265"/>
                <a:gd name="T40" fmla="*/ 2147483646 w 325"/>
                <a:gd name="T41" fmla="*/ 2147483646 h 265"/>
                <a:gd name="T42" fmla="*/ 2147483646 w 325"/>
                <a:gd name="T43" fmla="*/ 0 h 265"/>
                <a:gd name="T44" fmla="*/ 2147483646 w 325"/>
                <a:gd name="T45" fmla="*/ 0 h 265"/>
                <a:gd name="T46" fmla="*/ 2147483646 w 325"/>
                <a:gd name="T47" fmla="*/ 2147483646 h 265"/>
                <a:gd name="T48" fmla="*/ 2147483646 w 325"/>
                <a:gd name="T49" fmla="*/ 2147483646 h 265"/>
                <a:gd name="T50" fmla="*/ 2147483646 w 325"/>
                <a:gd name="T51" fmla="*/ 2147483646 h 265"/>
                <a:gd name="T52" fmla="*/ 2147483646 w 325"/>
                <a:gd name="T53" fmla="*/ 2147483646 h 265"/>
                <a:gd name="T54" fmla="*/ 2147483646 w 325"/>
                <a:gd name="T55" fmla="*/ 2147483646 h 265"/>
                <a:gd name="T56" fmla="*/ 0 w 325"/>
                <a:gd name="T57" fmla="*/ 2147483646 h 265"/>
                <a:gd name="T58" fmla="*/ 0 w 325"/>
                <a:gd name="T59" fmla="*/ 2147483646 h 265"/>
                <a:gd name="T60" fmla="*/ 2147483646 w 325"/>
                <a:gd name="T61" fmla="*/ 2147483646 h 26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38" tIns="45719" rIns="91438" bIns="45719"/>
            <a:lstStyle/>
            <a:p>
              <a:endParaRPr lang="zh-CN" altLang="en-US"/>
            </a:p>
          </p:txBody>
        </p:sp>
        <p:sp>
          <p:nvSpPr>
            <p:cNvPr id="28" name="Freeform 141"/>
            <p:cNvSpPr>
              <a:spLocks noEditPoints="1"/>
            </p:cNvSpPr>
            <p:nvPr/>
          </p:nvSpPr>
          <p:spPr bwMode="auto">
            <a:xfrm>
              <a:off x="1649080" y="3834559"/>
              <a:ext cx="630000" cy="520758"/>
            </a:xfrm>
            <a:custGeom>
              <a:avLst/>
              <a:gdLst>
                <a:gd name="T0" fmla="*/ 365 w 396"/>
                <a:gd name="T1" fmla="*/ 0 h 327"/>
                <a:gd name="T2" fmla="*/ 383 w 396"/>
                <a:gd name="T3" fmla="*/ 5 h 327"/>
                <a:gd name="T4" fmla="*/ 394 w 396"/>
                <a:gd name="T5" fmla="*/ 19 h 327"/>
                <a:gd name="T6" fmla="*/ 396 w 396"/>
                <a:gd name="T7" fmla="*/ 197 h 327"/>
                <a:gd name="T8" fmla="*/ 394 w 396"/>
                <a:gd name="T9" fmla="*/ 210 h 327"/>
                <a:gd name="T10" fmla="*/ 383 w 396"/>
                <a:gd name="T11" fmla="*/ 224 h 327"/>
                <a:gd name="T12" fmla="*/ 365 w 396"/>
                <a:gd name="T13" fmla="*/ 230 h 327"/>
                <a:gd name="T14" fmla="*/ 295 w 396"/>
                <a:gd name="T15" fmla="*/ 260 h 327"/>
                <a:gd name="T16" fmla="*/ 307 w 396"/>
                <a:gd name="T17" fmla="*/ 262 h 327"/>
                <a:gd name="T18" fmla="*/ 321 w 396"/>
                <a:gd name="T19" fmla="*/ 273 h 327"/>
                <a:gd name="T20" fmla="*/ 326 w 396"/>
                <a:gd name="T21" fmla="*/ 291 h 327"/>
                <a:gd name="T22" fmla="*/ 326 w 396"/>
                <a:gd name="T23" fmla="*/ 302 h 327"/>
                <a:gd name="T24" fmla="*/ 318 w 396"/>
                <a:gd name="T25" fmla="*/ 318 h 327"/>
                <a:gd name="T26" fmla="*/ 302 w 396"/>
                <a:gd name="T27" fmla="*/ 326 h 327"/>
                <a:gd name="T28" fmla="*/ 199 w 396"/>
                <a:gd name="T29" fmla="*/ 208 h 327"/>
                <a:gd name="T30" fmla="*/ 348 w 396"/>
                <a:gd name="T31" fmla="*/ 208 h 327"/>
                <a:gd name="T32" fmla="*/ 361 w 396"/>
                <a:gd name="T33" fmla="*/ 204 h 327"/>
                <a:gd name="T34" fmla="*/ 371 w 396"/>
                <a:gd name="T35" fmla="*/ 192 h 327"/>
                <a:gd name="T36" fmla="*/ 373 w 396"/>
                <a:gd name="T37" fmla="*/ 47 h 327"/>
                <a:gd name="T38" fmla="*/ 371 w 396"/>
                <a:gd name="T39" fmla="*/ 36 h 327"/>
                <a:gd name="T40" fmla="*/ 361 w 396"/>
                <a:gd name="T41" fmla="*/ 25 h 327"/>
                <a:gd name="T42" fmla="*/ 348 w 396"/>
                <a:gd name="T43" fmla="*/ 20 h 327"/>
                <a:gd name="T44" fmla="*/ 127 w 396"/>
                <a:gd name="T45" fmla="*/ 260 h 327"/>
                <a:gd name="T46" fmla="*/ 127 w 396"/>
                <a:gd name="T47" fmla="*/ 230 h 327"/>
                <a:gd name="T48" fmla="*/ 199 w 396"/>
                <a:gd name="T49" fmla="*/ 327 h 327"/>
                <a:gd name="T50" fmla="*/ 154 w 396"/>
                <a:gd name="T51" fmla="*/ 288 h 327"/>
                <a:gd name="T52" fmla="*/ 158 w 396"/>
                <a:gd name="T53" fmla="*/ 287 h 327"/>
                <a:gd name="T54" fmla="*/ 159 w 396"/>
                <a:gd name="T55" fmla="*/ 283 h 327"/>
                <a:gd name="T56" fmla="*/ 155 w 396"/>
                <a:gd name="T57" fmla="*/ 277 h 327"/>
                <a:gd name="T58" fmla="*/ 127 w 396"/>
                <a:gd name="T59" fmla="*/ 260 h 327"/>
                <a:gd name="T60" fmla="*/ 199 w 396"/>
                <a:gd name="T61" fmla="*/ 0 h 327"/>
                <a:gd name="T62" fmla="*/ 127 w 396"/>
                <a:gd name="T63" fmla="*/ 0 h 327"/>
                <a:gd name="T64" fmla="*/ 127 w 396"/>
                <a:gd name="T65" fmla="*/ 276 h 327"/>
                <a:gd name="T66" fmla="*/ 97 w 396"/>
                <a:gd name="T67" fmla="*/ 277 h 327"/>
                <a:gd name="T68" fmla="*/ 94 w 396"/>
                <a:gd name="T69" fmla="*/ 283 h 327"/>
                <a:gd name="T70" fmla="*/ 96 w 396"/>
                <a:gd name="T71" fmla="*/ 287 h 327"/>
                <a:gd name="T72" fmla="*/ 100 w 396"/>
                <a:gd name="T73" fmla="*/ 288 h 327"/>
                <a:gd name="T74" fmla="*/ 101 w 396"/>
                <a:gd name="T75" fmla="*/ 327 h 327"/>
                <a:gd name="T76" fmla="*/ 88 w 396"/>
                <a:gd name="T77" fmla="*/ 325 h 327"/>
                <a:gd name="T78" fmla="*/ 74 w 396"/>
                <a:gd name="T79" fmla="*/ 314 h 327"/>
                <a:gd name="T80" fmla="*/ 69 w 396"/>
                <a:gd name="T81" fmla="*/ 295 h 327"/>
                <a:gd name="T82" fmla="*/ 70 w 396"/>
                <a:gd name="T83" fmla="*/ 285 h 327"/>
                <a:gd name="T84" fmla="*/ 78 w 396"/>
                <a:gd name="T85" fmla="*/ 269 h 327"/>
                <a:gd name="T86" fmla="*/ 94 w 396"/>
                <a:gd name="T87" fmla="*/ 260 h 327"/>
                <a:gd name="T88" fmla="*/ 127 w 396"/>
                <a:gd name="T89" fmla="*/ 230 h 327"/>
                <a:gd name="T90" fmla="*/ 25 w 396"/>
                <a:gd name="T91" fmla="*/ 229 h 327"/>
                <a:gd name="T92" fmla="*/ 9 w 396"/>
                <a:gd name="T93" fmla="*/ 220 h 327"/>
                <a:gd name="T94" fmla="*/ 1 w 396"/>
                <a:gd name="T95" fmla="*/ 204 h 327"/>
                <a:gd name="T96" fmla="*/ 0 w 396"/>
                <a:gd name="T97" fmla="*/ 31 h 327"/>
                <a:gd name="T98" fmla="*/ 5 w 396"/>
                <a:gd name="T99" fmla="*/ 13 h 327"/>
                <a:gd name="T100" fmla="*/ 20 w 396"/>
                <a:gd name="T101" fmla="*/ 2 h 327"/>
                <a:gd name="T102" fmla="*/ 127 w 396"/>
                <a:gd name="T103" fmla="*/ 0 h 327"/>
                <a:gd name="T104" fmla="*/ 50 w 396"/>
                <a:gd name="T105" fmla="*/ 20 h 327"/>
                <a:gd name="T106" fmla="*/ 35 w 396"/>
                <a:gd name="T107" fmla="*/ 25 h 327"/>
                <a:gd name="T108" fmla="*/ 25 w 396"/>
                <a:gd name="T109" fmla="*/ 36 h 327"/>
                <a:gd name="T110" fmla="*/ 24 w 396"/>
                <a:gd name="T111" fmla="*/ 182 h 327"/>
                <a:gd name="T112" fmla="*/ 25 w 396"/>
                <a:gd name="T113" fmla="*/ 192 h 327"/>
                <a:gd name="T114" fmla="*/ 35 w 396"/>
                <a:gd name="T115" fmla="*/ 204 h 327"/>
                <a:gd name="T116" fmla="*/ 50 w 396"/>
                <a:gd name="T117" fmla="*/ 20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29" name="Freeform 142"/>
            <p:cNvSpPr>
              <a:spLocks noEditPoints="1"/>
            </p:cNvSpPr>
            <p:nvPr/>
          </p:nvSpPr>
          <p:spPr bwMode="auto">
            <a:xfrm>
              <a:off x="358177" y="2793970"/>
              <a:ext cx="807933" cy="941606"/>
            </a:xfrm>
            <a:custGeom>
              <a:avLst/>
              <a:gdLst>
                <a:gd name="T0" fmla="*/ 2147483646 w 509"/>
                <a:gd name="T1" fmla="*/ 2147483646 h 593"/>
                <a:gd name="T2" fmla="*/ 2147483646 w 509"/>
                <a:gd name="T3" fmla="*/ 2147483646 h 593"/>
                <a:gd name="T4" fmla="*/ 2147483646 w 509"/>
                <a:gd name="T5" fmla="*/ 2147483646 h 593"/>
                <a:gd name="T6" fmla="*/ 2147483646 w 509"/>
                <a:gd name="T7" fmla="*/ 2147483646 h 593"/>
                <a:gd name="T8" fmla="*/ 2147483646 w 509"/>
                <a:gd name="T9" fmla="*/ 2147483646 h 593"/>
                <a:gd name="T10" fmla="*/ 2147483646 w 509"/>
                <a:gd name="T11" fmla="*/ 2147483646 h 593"/>
                <a:gd name="T12" fmla="*/ 2147483646 w 509"/>
                <a:gd name="T13" fmla="*/ 2147483646 h 593"/>
                <a:gd name="T14" fmla="*/ 2147483646 w 509"/>
                <a:gd name="T15" fmla="*/ 2147483646 h 593"/>
                <a:gd name="T16" fmla="*/ 2147483646 w 509"/>
                <a:gd name="T17" fmla="*/ 2147483646 h 593"/>
                <a:gd name="T18" fmla="*/ 2147483646 w 509"/>
                <a:gd name="T19" fmla="*/ 2147483646 h 593"/>
                <a:gd name="T20" fmla="*/ 2147483646 w 509"/>
                <a:gd name="T21" fmla="*/ 2147483646 h 593"/>
                <a:gd name="T22" fmla="*/ 2147483646 w 509"/>
                <a:gd name="T23" fmla="*/ 2147483646 h 593"/>
                <a:gd name="T24" fmla="*/ 2147483646 w 509"/>
                <a:gd name="T25" fmla="*/ 2147483646 h 593"/>
                <a:gd name="T26" fmla="*/ 2147483646 w 509"/>
                <a:gd name="T27" fmla="*/ 2147483646 h 593"/>
                <a:gd name="T28" fmla="*/ 2147483646 w 509"/>
                <a:gd name="T29" fmla="*/ 2147483646 h 593"/>
                <a:gd name="T30" fmla="*/ 2147483646 w 509"/>
                <a:gd name="T31" fmla="*/ 2147483646 h 593"/>
                <a:gd name="T32" fmla="*/ 2147483646 w 509"/>
                <a:gd name="T33" fmla="*/ 2147483646 h 593"/>
                <a:gd name="T34" fmla="*/ 2147483646 w 509"/>
                <a:gd name="T35" fmla="*/ 2147483646 h 593"/>
                <a:gd name="T36" fmla="*/ 2147483646 w 509"/>
                <a:gd name="T37" fmla="*/ 2147483646 h 593"/>
                <a:gd name="T38" fmla="*/ 2147483646 w 509"/>
                <a:gd name="T39" fmla="*/ 2147483646 h 593"/>
                <a:gd name="T40" fmla="*/ 2147483646 w 509"/>
                <a:gd name="T41" fmla="*/ 2147483646 h 593"/>
                <a:gd name="T42" fmla="*/ 2147483646 w 509"/>
                <a:gd name="T43" fmla="*/ 2147483646 h 593"/>
                <a:gd name="T44" fmla="*/ 2147483646 w 509"/>
                <a:gd name="T45" fmla="*/ 2147483646 h 593"/>
                <a:gd name="T46" fmla="*/ 2147483646 w 509"/>
                <a:gd name="T47" fmla="*/ 2147483646 h 593"/>
                <a:gd name="T48" fmla="*/ 2147483646 w 509"/>
                <a:gd name="T49" fmla="*/ 2147483646 h 593"/>
                <a:gd name="T50" fmla="*/ 2147483646 w 509"/>
                <a:gd name="T51" fmla="*/ 2147483646 h 593"/>
                <a:gd name="T52" fmla="*/ 2147483646 w 509"/>
                <a:gd name="T53" fmla="*/ 2147483646 h 593"/>
                <a:gd name="T54" fmla="*/ 2147483646 w 509"/>
                <a:gd name="T55" fmla="*/ 2147483646 h 593"/>
                <a:gd name="T56" fmla="*/ 2147483646 w 509"/>
                <a:gd name="T57" fmla="*/ 2147483646 h 593"/>
                <a:gd name="T58" fmla="*/ 2147483646 w 509"/>
                <a:gd name="T59" fmla="*/ 2147483646 h 593"/>
                <a:gd name="T60" fmla="*/ 2147483646 w 509"/>
                <a:gd name="T61" fmla="*/ 2147483646 h 593"/>
                <a:gd name="T62" fmla="*/ 2147483646 w 509"/>
                <a:gd name="T63" fmla="*/ 2147483646 h 593"/>
                <a:gd name="T64" fmla="*/ 2147483646 w 509"/>
                <a:gd name="T65" fmla="*/ 2147483646 h 593"/>
                <a:gd name="T66" fmla="*/ 2147483646 w 509"/>
                <a:gd name="T67" fmla="*/ 2147483646 h 593"/>
                <a:gd name="T68" fmla="*/ 2147483646 w 509"/>
                <a:gd name="T69" fmla="*/ 2147483646 h 593"/>
                <a:gd name="T70" fmla="*/ 2147483646 w 509"/>
                <a:gd name="T71" fmla="*/ 2147483646 h 593"/>
                <a:gd name="T72" fmla="*/ 2147483646 w 509"/>
                <a:gd name="T73" fmla="*/ 2147483646 h 593"/>
                <a:gd name="T74" fmla="*/ 2147483646 w 509"/>
                <a:gd name="T75" fmla="*/ 2147483646 h 593"/>
                <a:gd name="T76" fmla="*/ 2147483646 w 509"/>
                <a:gd name="T77" fmla="*/ 2147483646 h 593"/>
                <a:gd name="T78" fmla="*/ 2147483646 w 509"/>
                <a:gd name="T79" fmla="*/ 2147483646 h 593"/>
                <a:gd name="T80" fmla="*/ 2147483646 w 509"/>
                <a:gd name="T81" fmla="*/ 2147483646 h 593"/>
                <a:gd name="T82" fmla="*/ 2147483646 w 509"/>
                <a:gd name="T83" fmla="*/ 2147483646 h 593"/>
                <a:gd name="T84" fmla="*/ 2147483646 w 509"/>
                <a:gd name="T85" fmla="*/ 2147483646 h 593"/>
                <a:gd name="T86" fmla="*/ 2147483646 w 509"/>
                <a:gd name="T87" fmla="*/ 2147483646 h 593"/>
                <a:gd name="T88" fmla="*/ 0 w 509"/>
                <a:gd name="T89" fmla="*/ 2147483646 h 593"/>
                <a:gd name="T90" fmla="*/ 2147483646 w 509"/>
                <a:gd name="T91" fmla="*/ 2147483646 h 593"/>
                <a:gd name="T92" fmla="*/ 2147483646 w 509"/>
                <a:gd name="T93" fmla="*/ 2147483646 h 593"/>
                <a:gd name="T94" fmla="*/ 2147483646 w 509"/>
                <a:gd name="T95" fmla="*/ 2147483646 h 593"/>
                <a:gd name="T96" fmla="*/ 2147483646 w 509"/>
                <a:gd name="T97" fmla="*/ 2147483646 h 593"/>
                <a:gd name="T98" fmla="*/ 2147483646 w 509"/>
                <a:gd name="T99" fmla="*/ 2147483646 h 593"/>
                <a:gd name="T100" fmla="*/ 2147483646 w 509"/>
                <a:gd name="T101" fmla="*/ 2147483646 h 593"/>
                <a:gd name="T102" fmla="*/ 2147483646 w 509"/>
                <a:gd name="T103" fmla="*/ 2147483646 h 593"/>
                <a:gd name="T104" fmla="*/ 2147483646 w 509"/>
                <a:gd name="T105" fmla="*/ 2147483646 h 5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38" tIns="45719" rIns="91438" bIns="45719"/>
            <a:lstStyle/>
            <a:p>
              <a:endParaRPr lang="zh-CN" altLang="en-US"/>
            </a:p>
          </p:txBody>
        </p:sp>
        <p:grpSp>
          <p:nvGrpSpPr>
            <p:cNvPr id="30" name="组合 213"/>
            <p:cNvGrpSpPr/>
            <p:nvPr/>
          </p:nvGrpSpPr>
          <p:grpSpPr>
            <a:xfrm>
              <a:off x="1201029" y="3157590"/>
              <a:ext cx="571426" cy="574808"/>
              <a:chOff x="2157413" y="3054350"/>
              <a:chExt cx="571500" cy="574675"/>
            </a:xfrm>
            <a:solidFill>
              <a:schemeClr val="accent5"/>
            </a:solidFill>
          </p:grpSpPr>
          <p:sp>
            <p:nvSpPr>
              <p:cNvPr id="94" name="Freeform 144"/>
              <p:cNvSpPr>
                <a:spLocks noEditPoints="1"/>
              </p:cNvSpPr>
              <p:nvPr/>
            </p:nvSpPr>
            <p:spPr bwMode="auto">
              <a:xfrm>
                <a:off x="2157413" y="3054350"/>
                <a:ext cx="571500" cy="574675"/>
              </a:xfrm>
              <a:custGeom>
                <a:avLst/>
                <a:gdLst>
                  <a:gd name="T0" fmla="*/ 180 w 360"/>
                  <a:gd name="T1" fmla="*/ 0 h 362"/>
                  <a:gd name="T2" fmla="*/ 232 w 360"/>
                  <a:gd name="T3" fmla="*/ 8 h 362"/>
                  <a:gd name="T4" fmla="*/ 280 w 360"/>
                  <a:gd name="T5" fmla="*/ 31 h 362"/>
                  <a:gd name="T6" fmla="*/ 319 w 360"/>
                  <a:gd name="T7" fmla="*/ 67 h 362"/>
                  <a:gd name="T8" fmla="*/ 346 w 360"/>
                  <a:gd name="T9" fmla="*/ 111 h 362"/>
                  <a:gd name="T10" fmla="*/ 358 w 360"/>
                  <a:gd name="T11" fmla="*/ 163 h 362"/>
                  <a:gd name="T12" fmla="*/ 358 w 360"/>
                  <a:gd name="T13" fmla="*/ 199 h 362"/>
                  <a:gd name="T14" fmla="*/ 346 w 360"/>
                  <a:gd name="T15" fmla="*/ 251 h 362"/>
                  <a:gd name="T16" fmla="*/ 319 w 360"/>
                  <a:gd name="T17" fmla="*/ 295 h 362"/>
                  <a:gd name="T18" fmla="*/ 280 w 360"/>
                  <a:gd name="T19" fmla="*/ 331 h 362"/>
                  <a:gd name="T20" fmla="*/ 232 w 360"/>
                  <a:gd name="T21" fmla="*/ 354 h 362"/>
                  <a:gd name="T22" fmla="*/ 180 w 360"/>
                  <a:gd name="T23" fmla="*/ 362 h 362"/>
                  <a:gd name="T24" fmla="*/ 180 w 360"/>
                  <a:gd name="T25" fmla="*/ 314 h 362"/>
                  <a:gd name="T26" fmla="*/ 193 w 360"/>
                  <a:gd name="T27" fmla="*/ 318 h 362"/>
                  <a:gd name="T28" fmla="*/ 201 w 360"/>
                  <a:gd name="T29" fmla="*/ 329 h 362"/>
                  <a:gd name="T30" fmla="*/ 237 w 360"/>
                  <a:gd name="T31" fmla="*/ 320 h 362"/>
                  <a:gd name="T32" fmla="*/ 268 w 360"/>
                  <a:gd name="T33" fmla="*/ 302 h 362"/>
                  <a:gd name="T34" fmla="*/ 293 w 360"/>
                  <a:gd name="T35" fmla="*/ 278 h 362"/>
                  <a:gd name="T36" fmla="*/ 312 w 360"/>
                  <a:gd name="T37" fmla="*/ 248 h 362"/>
                  <a:gd name="T38" fmla="*/ 325 w 360"/>
                  <a:gd name="T39" fmla="*/ 215 h 362"/>
                  <a:gd name="T40" fmla="*/ 322 w 360"/>
                  <a:gd name="T41" fmla="*/ 199 h 362"/>
                  <a:gd name="T42" fmla="*/ 312 w 360"/>
                  <a:gd name="T43" fmla="*/ 180 h 362"/>
                  <a:gd name="T44" fmla="*/ 316 w 360"/>
                  <a:gd name="T45" fmla="*/ 167 h 362"/>
                  <a:gd name="T46" fmla="*/ 327 w 360"/>
                  <a:gd name="T47" fmla="*/ 159 h 362"/>
                  <a:gd name="T48" fmla="*/ 318 w 360"/>
                  <a:gd name="T49" fmla="*/ 123 h 362"/>
                  <a:gd name="T50" fmla="*/ 300 w 360"/>
                  <a:gd name="T51" fmla="*/ 94 h 362"/>
                  <a:gd name="T52" fmla="*/ 277 w 360"/>
                  <a:gd name="T53" fmla="*/ 67 h 362"/>
                  <a:gd name="T54" fmla="*/ 247 w 360"/>
                  <a:gd name="T55" fmla="*/ 48 h 362"/>
                  <a:gd name="T56" fmla="*/ 214 w 360"/>
                  <a:gd name="T57" fmla="*/ 35 h 362"/>
                  <a:gd name="T58" fmla="*/ 199 w 360"/>
                  <a:gd name="T59" fmla="*/ 39 h 362"/>
                  <a:gd name="T60" fmla="*/ 180 w 360"/>
                  <a:gd name="T61" fmla="*/ 48 h 362"/>
                  <a:gd name="T62" fmla="*/ 180 w 360"/>
                  <a:gd name="T63" fmla="*/ 0 h 362"/>
                  <a:gd name="T64" fmla="*/ 180 w 360"/>
                  <a:gd name="T65" fmla="*/ 48 h 362"/>
                  <a:gd name="T66" fmla="*/ 161 w 360"/>
                  <a:gd name="T67" fmla="*/ 39 h 362"/>
                  <a:gd name="T68" fmla="*/ 146 w 360"/>
                  <a:gd name="T69" fmla="*/ 35 h 362"/>
                  <a:gd name="T70" fmla="*/ 112 w 360"/>
                  <a:gd name="T71" fmla="*/ 48 h 362"/>
                  <a:gd name="T72" fmla="*/ 82 w 360"/>
                  <a:gd name="T73" fmla="*/ 67 h 362"/>
                  <a:gd name="T74" fmla="*/ 59 w 360"/>
                  <a:gd name="T75" fmla="*/ 94 h 362"/>
                  <a:gd name="T76" fmla="*/ 42 w 360"/>
                  <a:gd name="T77" fmla="*/ 123 h 362"/>
                  <a:gd name="T78" fmla="*/ 32 w 360"/>
                  <a:gd name="T79" fmla="*/ 159 h 362"/>
                  <a:gd name="T80" fmla="*/ 43 w 360"/>
                  <a:gd name="T81" fmla="*/ 167 h 362"/>
                  <a:gd name="T82" fmla="*/ 47 w 360"/>
                  <a:gd name="T83" fmla="*/ 180 h 362"/>
                  <a:gd name="T84" fmla="*/ 37 w 360"/>
                  <a:gd name="T85" fmla="*/ 199 h 362"/>
                  <a:gd name="T86" fmla="*/ 33 w 360"/>
                  <a:gd name="T87" fmla="*/ 215 h 362"/>
                  <a:gd name="T88" fmla="*/ 46 w 360"/>
                  <a:gd name="T89" fmla="*/ 248 h 362"/>
                  <a:gd name="T90" fmla="*/ 66 w 360"/>
                  <a:gd name="T91" fmla="*/ 278 h 362"/>
                  <a:gd name="T92" fmla="*/ 92 w 360"/>
                  <a:gd name="T93" fmla="*/ 302 h 362"/>
                  <a:gd name="T94" fmla="*/ 123 w 360"/>
                  <a:gd name="T95" fmla="*/ 320 h 362"/>
                  <a:gd name="T96" fmla="*/ 158 w 360"/>
                  <a:gd name="T97" fmla="*/ 329 h 362"/>
                  <a:gd name="T98" fmla="*/ 161 w 360"/>
                  <a:gd name="T99" fmla="*/ 322 h 362"/>
                  <a:gd name="T100" fmla="*/ 180 w 360"/>
                  <a:gd name="T101" fmla="*/ 314 h 362"/>
                  <a:gd name="T102" fmla="*/ 180 w 360"/>
                  <a:gd name="T103" fmla="*/ 362 h 362"/>
                  <a:gd name="T104" fmla="*/ 126 w 360"/>
                  <a:gd name="T105" fmla="*/ 354 h 362"/>
                  <a:gd name="T106" fmla="*/ 78 w 360"/>
                  <a:gd name="T107" fmla="*/ 331 h 362"/>
                  <a:gd name="T108" fmla="*/ 40 w 360"/>
                  <a:gd name="T109" fmla="*/ 295 h 362"/>
                  <a:gd name="T110" fmla="*/ 13 w 360"/>
                  <a:gd name="T111" fmla="*/ 251 h 362"/>
                  <a:gd name="T112" fmla="*/ 0 w 360"/>
                  <a:gd name="T113" fmla="*/ 199 h 362"/>
                  <a:gd name="T114" fmla="*/ 0 w 360"/>
                  <a:gd name="T115" fmla="*/ 163 h 362"/>
                  <a:gd name="T116" fmla="*/ 13 w 360"/>
                  <a:gd name="T117" fmla="*/ 111 h 362"/>
                  <a:gd name="T118" fmla="*/ 40 w 360"/>
                  <a:gd name="T119" fmla="*/ 67 h 362"/>
                  <a:gd name="T120" fmla="*/ 78 w 360"/>
                  <a:gd name="T121" fmla="*/ 31 h 362"/>
                  <a:gd name="T122" fmla="*/ 126 w 360"/>
                  <a:gd name="T123" fmla="*/ 8 h 362"/>
                  <a:gd name="T124" fmla="*/ 180 w 360"/>
                  <a:gd name="T12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95" name="Freeform 145"/>
              <p:cNvSpPr/>
              <p:nvPr/>
            </p:nvSpPr>
            <p:spPr bwMode="auto">
              <a:xfrm>
                <a:off x="2336801" y="3235325"/>
                <a:ext cx="285750" cy="150813"/>
              </a:xfrm>
              <a:custGeom>
                <a:avLst/>
                <a:gdLst>
                  <a:gd name="T0" fmla="*/ 13 w 180"/>
                  <a:gd name="T1" fmla="*/ 0 h 95"/>
                  <a:gd name="T2" fmla="*/ 54 w 180"/>
                  <a:gd name="T3" fmla="*/ 42 h 95"/>
                  <a:gd name="T4" fmla="*/ 54 w 180"/>
                  <a:gd name="T5" fmla="*/ 42 h 95"/>
                  <a:gd name="T6" fmla="*/ 60 w 180"/>
                  <a:gd name="T7" fmla="*/ 39 h 95"/>
                  <a:gd name="T8" fmla="*/ 67 w 180"/>
                  <a:gd name="T9" fmla="*/ 39 h 95"/>
                  <a:gd name="T10" fmla="*/ 67 w 180"/>
                  <a:gd name="T11" fmla="*/ 39 h 95"/>
                  <a:gd name="T12" fmla="*/ 75 w 180"/>
                  <a:gd name="T13" fmla="*/ 41 h 95"/>
                  <a:gd name="T14" fmla="*/ 83 w 180"/>
                  <a:gd name="T15" fmla="*/ 45 h 95"/>
                  <a:gd name="T16" fmla="*/ 88 w 180"/>
                  <a:gd name="T17" fmla="*/ 50 h 95"/>
                  <a:gd name="T18" fmla="*/ 92 w 180"/>
                  <a:gd name="T19" fmla="*/ 58 h 95"/>
                  <a:gd name="T20" fmla="*/ 180 w 180"/>
                  <a:gd name="T21" fmla="*/ 58 h 95"/>
                  <a:gd name="T22" fmla="*/ 180 w 180"/>
                  <a:gd name="T23" fmla="*/ 76 h 95"/>
                  <a:gd name="T24" fmla="*/ 92 w 180"/>
                  <a:gd name="T25" fmla="*/ 76 h 95"/>
                  <a:gd name="T26" fmla="*/ 92 w 180"/>
                  <a:gd name="T27" fmla="*/ 76 h 95"/>
                  <a:gd name="T28" fmla="*/ 88 w 180"/>
                  <a:gd name="T29" fmla="*/ 84 h 95"/>
                  <a:gd name="T30" fmla="*/ 83 w 180"/>
                  <a:gd name="T31" fmla="*/ 89 h 95"/>
                  <a:gd name="T32" fmla="*/ 75 w 180"/>
                  <a:gd name="T33" fmla="*/ 93 h 95"/>
                  <a:gd name="T34" fmla="*/ 67 w 180"/>
                  <a:gd name="T35" fmla="*/ 95 h 95"/>
                  <a:gd name="T36" fmla="*/ 67 w 180"/>
                  <a:gd name="T37" fmla="*/ 95 h 95"/>
                  <a:gd name="T38" fmla="*/ 61 w 180"/>
                  <a:gd name="T39" fmla="*/ 95 h 95"/>
                  <a:gd name="T40" fmla="*/ 56 w 180"/>
                  <a:gd name="T41" fmla="*/ 92 h 95"/>
                  <a:gd name="T42" fmla="*/ 50 w 180"/>
                  <a:gd name="T43" fmla="*/ 91 h 95"/>
                  <a:gd name="T44" fmla="*/ 46 w 180"/>
                  <a:gd name="T45" fmla="*/ 87 h 95"/>
                  <a:gd name="T46" fmla="*/ 44 w 180"/>
                  <a:gd name="T47" fmla="*/ 83 h 95"/>
                  <a:gd name="T48" fmla="*/ 41 w 180"/>
                  <a:gd name="T49" fmla="*/ 77 h 95"/>
                  <a:gd name="T50" fmla="*/ 40 w 180"/>
                  <a:gd name="T51" fmla="*/ 73 h 95"/>
                  <a:gd name="T52" fmla="*/ 38 w 180"/>
                  <a:gd name="T53" fmla="*/ 66 h 95"/>
                  <a:gd name="T54" fmla="*/ 38 w 180"/>
                  <a:gd name="T55" fmla="*/ 66 h 95"/>
                  <a:gd name="T56" fmla="*/ 40 w 180"/>
                  <a:gd name="T57" fmla="*/ 61 h 95"/>
                  <a:gd name="T58" fmla="*/ 41 w 180"/>
                  <a:gd name="T59" fmla="*/ 54 h 95"/>
                  <a:gd name="T60" fmla="*/ 0 w 180"/>
                  <a:gd name="T61" fmla="*/ 13 h 95"/>
                  <a:gd name="T62" fmla="*/ 13 w 180"/>
                  <a:gd name="T6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grpSp>
          <p:nvGrpSpPr>
            <p:cNvPr id="31" name="组合 211"/>
            <p:cNvGrpSpPr/>
            <p:nvPr/>
          </p:nvGrpSpPr>
          <p:grpSpPr>
            <a:xfrm>
              <a:off x="1094682" y="3895950"/>
              <a:ext cx="447616" cy="422372"/>
              <a:chOff x="2051051" y="3792538"/>
              <a:chExt cx="447675" cy="422275"/>
            </a:xfrm>
            <a:solidFill>
              <a:schemeClr val="accent1"/>
            </a:solidFill>
          </p:grpSpPr>
          <p:sp>
            <p:nvSpPr>
              <p:cNvPr id="92" name="Freeform 146"/>
              <p:cNvSpPr/>
              <p:nvPr/>
            </p:nvSpPr>
            <p:spPr bwMode="auto">
              <a:xfrm>
                <a:off x="2051051" y="3879850"/>
                <a:ext cx="447675" cy="334963"/>
              </a:xfrm>
              <a:custGeom>
                <a:avLst/>
                <a:gdLst>
                  <a:gd name="T0" fmla="*/ 86 w 282"/>
                  <a:gd name="T1" fmla="*/ 0 h 211"/>
                  <a:gd name="T2" fmla="*/ 115 w 282"/>
                  <a:gd name="T3" fmla="*/ 6 h 211"/>
                  <a:gd name="T4" fmla="*/ 141 w 282"/>
                  <a:gd name="T5" fmla="*/ 20 h 211"/>
                  <a:gd name="T6" fmla="*/ 153 w 282"/>
                  <a:gd name="T7" fmla="*/ 11 h 211"/>
                  <a:gd name="T8" fmla="*/ 182 w 282"/>
                  <a:gd name="T9" fmla="*/ 1 h 211"/>
                  <a:gd name="T10" fmla="*/ 198 w 282"/>
                  <a:gd name="T11" fmla="*/ 0 h 211"/>
                  <a:gd name="T12" fmla="*/ 214 w 282"/>
                  <a:gd name="T13" fmla="*/ 1 h 211"/>
                  <a:gd name="T14" fmla="*/ 245 w 282"/>
                  <a:gd name="T15" fmla="*/ 14 h 211"/>
                  <a:gd name="T16" fmla="*/ 268 w 282"/>
                  <a:gd name="T17" fmla="*/ 35 h 211"/>
                  <a:gd name="T18" fmla="*/ 278 w 282"/>
                  <a:gd name="T19" fmla="*/ 57 h 211"/>
                  <a:gd name="T20" fmla="*/ 282 w 282"/>
                  <a:gd name="T21" fmla="*/ 73 h 211"/>
                  <a:gd name="T22" fmla="*/ 282 w 282"/>
                  <a:gd name="T23" fmla="*/ 81 h 211"/>
                  <a:gd name="T24" fmla="*/ 281 w 282"/>
                  <a:gd name="T25" fmla="*/ 102 h 211"/>
                  <a:gd name="T26" fmla="*/ 274 w 282"/>
                  <a:gd name="T27" fmla="*/ 123 h 211"/>
                  <a:gd name="T28" fmla="*/ 263 w 282"/>
                  <a:gd name="T29" fmla="*/ 145 h 211"/>
                  <a:gd name="T30" fmla="*/ 248 w 282"/>
                  <a:gd name="T31" fmla="*/ 165 h 211"/>
                  <a:gd name="T32" fmla="*/ 228 w 282"/>
                  <a:gd name="T33" fmla="*/ 184 h 211"/>
                  <a:gd name="T34" fmla="*/ 203 w 282"/>
                  <a:gd name="T35" fmla="*/ 199 h 211"/>
                  <a:gd name="T36" fmla="*/ 172 w 282"/>
                  <a:gd name="T37" fmla="*/ 209 h 211"/>
                  <a:gd name="T38" fmla="*/ 137 w 282"/>
                  <a:gd name="T39" fmla="*/ 211 h 211"/>
                  <a:gd name="T40" fmla="*/ 118 w 282"/>
                  <a:gd name="T41" fmla="*/ 211 h 211"/>
                  <a:gd name="T42" fmla="*/ 86 w 282"/>
                  <a:gd name="T43" fmla="*/ 203 h 211"/>
                  <a:gd name="T44" fmla="*/ 58 w 282"/>
                  <a:gd name="T45" fmla="*/ 191 h 211"/>
                  <a:gd name="T46" fmla="*/ 38 w 282"/>
                  <a:gd name="T47" fmla="*/ 173 h 211"/>
                  <a:gd name="T48" fmla="*/ 22 w 282"/>
                  <a:gd name="T49" fmla="*/ 153 h 211"/>
                  <a:gd name="T50" fmla="*/ 11 w 282"/>
                  <a:gd name="T51" fmla="*/ 133 h 211"/>
                  <a:gd name="T52" fmla="*/ 4 w 282"/>
                  <a:gd name="T53" fmla="*/ 111 h 211"/>
                  <a:gd name="T54" fmla="*/ 0 w 282"/>
                  <a:gd name="T55" fmla="*/ 81 h 211"/>
                  <a:gd name="T56" fmla="*/ 0 w 282"/>
                  <a:gd name="T57" fmla="*/ 73 h 211"/>
                  <a:gd name="T58" fmla="*/ 4 w 282"/>
                  <a:gd name="T59" fmla="*/ 57 h 211"/>
                  <a:gd name="T60" fmla="*/ 15 w 282"/>
                  <a:gd name="T61" fmla="*/ 35 h 211"/>
                  <a:gd name="T62" fmla="*/ 38 w 282"/>
                  <a:gd name="T63" fmla="*/ 14 h 211"/>
                  <a:gd name="T64" fmla="*/ 68 w 282"/>
                  <a:gd name="T65" fmla="*/ 1 h 211"/>
                  <a:gd name="T66" fmla="*/ 86 w 282"/>
                  <a:gd name="T6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93" name="Freeform 147"/>
              <p:cNvSpPr/>
              <p:nvPr/>
            </p:nvSpPr>
            <p:spPr bwMode="auto">
              <a:xfrm>
                <a:off x="2178051" y="3792538"/>
                <a:ext cx="107950" cy="153988"/>
              </a:xfrm>
              <a:custGeom>
                <a:avLst/>
                <a:gdLst>
                  <a:gd name="T0" fmla="*/ 60 w 68"/>
                  <a:gd name="T1" fmla="*/ 97 h 97"/>
                  <a:gd name="T2" fmla="*/ 60 w 68"/>
                  <a:gd name="T3" fmla="*/ 97 h 97"/>
                  <a:gd name="T4" fmla="*/ 65 w 68"/>
                  <a:gd name="T5" fmla="*/ 85 h 97"/>
                  <a:gd name="T6" fmla="*/ 68 w 68"/>
                  <a:gd name="T7" fmla="*/ 71 h 97"/>
                  <a:gd name="T8" fmla="*/ 68 w 68"/>
                  <a:gd name="T9" fmla="*/ 58 h 97"/>
                  <a:gd name="T10" fmla="*/ 66 w 68"/>
                  <a:gd name="T11" fmla="*/ 46 h 97"/>
                  <a:gd name="T12" fmla="*/ 62 w 68"/>
                  <a:gd name="T13" fmla="*/ 33 h 97"/>
                  <a:gd name="T14" fmla="*/ 56 w 68"/>
                  <a:gd name="T15" fmla="*/ 21 h 97"/>
                  <a:gd name="T16" fmla="*/ 49 w 68"/>
                  <a:gd name="T17" fmla="*/ 10 h 97"/>
                  <a:gd name="T18" fmla="*/ 39 w 68"/>
                  <a:gd name="T19" fmla="*/ 0 h 97"/>
                  <a:gd name="T20" fmla="*/ 0 w 68"/>
                  <a:gd name="T21" fmla="*/ 6 h 97"/>
                  <a:gd name="T22" fmla="*/ 0 w 68"/>
                  <a:gd name="T23" fmla="*/ 6 h 97"/>
                  <a:gd name="T24" fmla="*/ 14 w 68"/>
                  <a:gd name="T25" fmla="*/ 15 h 97"/>
                  <a:gd name="T26" fmla="*/ 24 w 68"/>
                  <a:gd name="T27" fmla="*/ 23 h 97"/>
                  <a:gd name="T28" fmla="*/ 35 w 68"/>
                  <a:gd name="T29" fmla="*/ 32 h 97"/>
                  <a:gd name="T30" fmla="*/ 43 w 68"/>
                  <a:gd name="T31" fmla="*/ 42 h 97"/>
                  <a:gd name="T32" fmla="*/ 50 w 68"/>
                  <a:gd name="T33" fmla="*/ 54 h 97"/>
                  <a:gd name="T34" fmla="*/ 56 w 68"/>
                  <a:gd name="T35" fmla="*/ 66 h 97"/>
                  <a:gd name="T36" fmla="*/ 58 w 68"/>
                  <a:gd name="T37" fmla="*/ 81 h 97"/>
                  <a:gd name="T38" fmla="*/ 60 w 68"/>
                  <a:gd name="T39" fmla="*/ 97 h 97"/>
                  <a:gd name="T40" fmla="*/ 60 w 68"/>
                  <a:gd name="T4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grpSp>
          <p:nvGrpSpPr>
            <p:cNvPr id="32" name="组合 200"/>
            <p:cNvGrpSpPr/>
            <p:nvPr/>
          </p:nvGrpSpPr>
          <p:grpSpPr>
            <a:xfrm>
              <a:off x="2234358" y="1333131"/>
              <a:ext cx="676187" cy="555754"/>
              <a:chOff x="3190876" y="1230313"/>
              <a:chExt cx="676275" cy="555625"/>
            </a:xfrm>
            <a:solidFill>
              <a:schemeClr val="accent3"/>
            </a:solidFill>
          </p:grpSpPr>
          <p:sp>
            <p:nvSpPr>
              <p:cNvPr id="89" name="Freeform 148"/>
              <p:cNvSpPr/>
              <p:nvPr/>
            </p:nvSpPr>
            <p:spPr bwMode="auto">
              <a:xfrm>
                <a:off x="3209926" y="1257300"/>
                <a:ext cx="657225" cy="528638"/>
              </a:xfrm>
              <a:custGeom>
                <a:avLst/>
                <a:gdLst>
                  <a:gd name="T0" fmla="*/ 0 w 414"/>
                  <a:gd name="T1" fmla="*/ 117 h 333"/>
                  <a:gd name="T2" fmla="*/ 10 w 414"/>
                  <a:gd name="T3" fmla="*/ 102 h 333"/>
                  <a:gd name="T4" fmla="*/ 316 w 414"/>
                  <a:gd name="T5" fmla="*/ 306 h 333"/>
                  <a:gd name="T6" fmla="*/ 316 w 414"/>
                  <a:gd name="T7" fmla="*/ 306 h 333"/>
                  <a:gd name="T8" fmla="*/ 325 w 414"/>
                  <a:gd name="T9" fmla="*/ 310 h 333"/>
                  <a:gd name="T10" fmla="*/ 335 w 414"/>
                  <a:gd name="T11" fmla="*/ 313 h 333"/>
                  <a:gd name="T12" fmla="*/ 343 w 414"/>
                  <a:gd name="T13" fmla="*/ 313 h 333"/>
                  <a:gd name="T14" fmla="*/ 352 w 414"/>
                  <a:gd name="T15" fmla="*/ 312 h 333"/>
                  <a:gd name="T16" fmla="*/ 362 w 414"/>
                  <a:gd name="T17" fmla="*/ 309 h 333"/>
                  <a:gd name="T18" fmla="*/ 371 w 414"/>
                  <a:gd name="T19" fmla="*/ 304 h 333"/>
                  <a:gd name="T20" fmla="*/ 378 w 414"/>
                  <a:gd name="T21" fmla="*/ 297 h 333"/>
                  <a:gd name="T22" fmla="*/ 385 w 414"/>
                  <a:gd name="T23" fmla="*/ 289 h 333"/>
                  <a:gd name="T24" fmla="*/ 385 w 414"/>
                  <a:gd name="T25" fmla="*/ 289 h 333"/>
                  <a:gd name="T26" fmla="*/ 390 w 414"/>
                  <a:gd name="T27" fmla="*/ 279 h 333"/>
                  <a:gd name="T28" fmla="*/ 393 w 414"/>
                  <a:gd name="T29" fmla="*/ 270 h 333"/>
                  <a:gd name="T30" fmla="*/ 394 w 414"/>
                  <a:gd name="T31" fmla="*/ 260 h 333"/>
                  <a:gd name="T32" fmla="*/ 394 w 414"/>
                  <a:gd name="T33" fmla="*/ 251 h 333"/>
                  <a:gd name="T34" fmla="*/ 391 w 414"/>
                  <a:gd name="T35" fmla="*/ 241 h 333"/>
                  <a:gd name="T36" fmla="*/ 387 w 414"/>
                  <a:gd name="T37" fmla="*/ 232 h 333"/>
                  <a:gd name="T38" fmla="*/ 382 w 414"/>
                  <a:gd name="T39" fmla="*/ 225 h 333"/>
                  <a:gd name="T40" fmla="*/ 375 w 414"/>
                  <a:gd name="T41" fmla="*/ 218 h 333"/>
                  <a:gd name="T42" fmla="*/ 69 w 414"/>
                  <a:gd name="T43" fmla="*/ 14 h 333"/>
                  <a:gd name="T44" fmla="*/ 79 w 414"/>
                  <a:gd name="T45" fmla="*/ 0 h 333"/>
                  <a:gd name="T46" fmla="*/ 389 w 414"/>
                  <a:gd name="T47" fmla="*/ 207 h 333"/>
                  <a:gd name="T48" fmla="*/ 389 w 414"/>
                  <a:gd name="T49" fmla="*/ 207 h 333"/>
                  <a:gd name="T50" fmla="*/ 398 w 414"/>
                  <a:gd name="T51" fmla="*/ 216 h 333"/>
                  <a:gd name="T52" fmla="*/ 405 w 414"/>
                  <a:gd name="T53" fmla="*/ 225 h 333"/>
                  <a:gd name="T54" fmla="*/ 410 w 414"/>
                  <a:gd name="T55" fmla="*/ 236 h 333"/>
                  <a:gd name="T56" fmla="*/ 414 w 414"/>
                  <a:gd name="T57" fmla="*/ 248 h 333"/>
                  <a:gd name="T58" fmla="*/ 414 w 414"/>
                  <a:gd name="T59" fmla="*/ 262 h 333"/>
                  <a:gd name="T60" fmla="*/ 413 w 414"/>
                  <a:gd name="T61" fmla="*/ 275 h 333"/>
                  <a:gd name="T62" fmla="*/ 409 w 414"/>
                  <a:gd name="T63" fmla="*/ 287 h 333"/>
                  <a:gd name="T64" fmla="*/ 402 w 414"/>
                  <a:gd name="T65" fmla="*/ 300 h 333"/>
                  <a:gd name="T66" fmla="*/ 402 w 414"/>
                  <a:gd name="T67" fmla="*/ 300 h 333"/>
                  <a:gd name="T68" fmla="*/ 393 w 414"/>
                  <a:gd name="T69" fmla="*/ 312 h 333"/>
                  <a:gd name="T70" fmla="*/ 382 w 414"/>
                  <a:gd name="T71" fmla="*/ 320 h 333"/>
                  <a:gd name="T72" fmla="*/ 371 w 414"/>
                  <a:gd name="T73" fmla="*/ 327 h 333"/>
                  <a:gd name="T74" fmla="*/ 359 w 414"/>
                  <a:gd name="T75" fmla="*/ 331 h 333"/>
                  <a:gd name="T76" fmla="*/ 347 w 414"/>
                  <a:gd name="T77" fmla="*/ 333 h 333"/>
                  <a:gd name="T78" fmla="*/ 335 w 414"/>
                  <a:gd name="T79" fmla="*/ 332 h 333"/>
                  <a:gd name="T80" fmla="*/ 322 w 414"/>
                  <a:gd name="T81" fmla="*/ 329 h 333"/>
                  <a:gd name="T82" fmla="*/ 310 w 414"/>
                  <a:gd name="T83" fmla="*/ 323 h 333"/>
                  <a:gd name="T84" fmla="*/ 0 w 414"/>
                  <a:gd name="T85" fmla="*/ 11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90" name="Freeform 149"/>
              <p:cNvSpPr/>
              <p:nvPr/>
            </p:nvSpPr>
            <p:spPr bwMode="auto">
              <a:xfrm>
                <a:off x="3190876" y="1230313"/>
                <a:ext cx="176213" cy="246063"/>
              </a:xfrm>
              <a:custGeom>
                <a:avLst/>
                <a:gdLst>
                  <a:gd name="T0" fmla="*/ 5 w 111"/>
                  <a:gd name="T1" fmla="*/ 154 h 155"/>
                  <a:gd name="T2" fmla="*/ 5 w 111"/>
                  <a:gd name="T3" fmla="*/ 154 h 155"/>
                  <a:gd name="T4" fmla="*/ 9 w 111"/>
                  <a:gd name="T5" fmla="*/ 155 h 155"/>
                  <a:gd name="T6" fmla="*/ 15 w 111"/>
                  <a:gd name="T7" fmla="*/ 155 h 155"/>
                  <a:gd name="T8" fmla="*/ 19 w 111"/>
                  <a:gd name="T9" fmla="*/ 154 h 155"/>
                  <a:gd name="T10" fmla="*/ 23 w 111"/>
                  <a:gd name="T11" fmla="*/ 150 h 155"/>
                  <a:gd name="T12" fmla="*/ 110 w 111"/>
                  <a:gd name="T13" fmla="*/ 20 h 155"/>
                  <a:gd name="T14" fmla="*/ 110 w 111"/>
                  <a:gd name="T15" fmla="*/ 20 h 155"/>
                  <a:gd name="T16" fmla="*/ 111 w 111"/>
                  <a:gd name="T17" fmla="*/ 15 h 155"/>
                  <a:gd name="T18" fmla="*/ 111 w 111"/>
                  <a:gd name="T19" fmla="*/ 11 h 155"/>
                  <a:gd name="T20" fmla="*/ 110 w 111"/>
                  <a:gd name="T21" fmla="*/ 5 h 155"/>
                  <a:gd name="T22" fmla="*/ 106 w 111"/>
                  <a:gd name="T23" fmla="*/ 2 h 155"/>
                  <a:gd name="T24" fmla="*/ 106 w 111"/>
                  <a:gd name="T25" fmla="*/ 2 h 155"/>
                  <a:gd name="T26" fmla="*/ 101 w 111"/>
                  <a:gd name="T27" fmla="*/ 0 h 155"/>
                  <a:gd name="T28" fmla="*/ 96 w 111"/>
                  <a:gd name="T29" fmla="*/ 0 h 155"/>
                  <a:gd name="T30" fmla="*/ 92 w 111"/>
                  <a:gd name="T31" fmla="*/ 2 h 155"/>
                  <a:gd name="T32" fmla="*/ 89 w 111"/>
                  <a:gd name="T33" fmla="*/ 5 h 155"/>
                  <a:gd name="T34" fmla="*/ 1 w 111"/>
                  <a:gd name="T35" fmla="*/ 136 h 155"/>
                  <a:gd name="T36" fmla="*/ 1 w 111"/>
                  <a:gd name="T37" fmla="*/ 136 h 155"/>
                  <a:gd name="T38" fmla="*/ 0 w 111"/>
                  <a:gd name="T39" fmla="*/ 140 h 155"/>
                  <a:gd name="T40" fmla="*/ 0 w 111"/>
                  <a:gd name="T41" fmla="*/ 146 h 155"/>
                  <a:gd name="T42" fmla="*/ 1 w 111"/>
                  <a:gd name="T43" fmla="*/ 150 h 155"/>
                  <a:gd name="T44" fmla="*/ 5 w 111"/>
                  <a:gd name="T45" fmla="*/ 154 h 155"/>
                  <a:gd name="T46" fmla="*/ 5 w 111"/>
                  <a:gd name="T47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91" name="Freeform 150"/>
              <p:cNvSpPr/>
              <p:nvPr/>
            </p:nvSpPr>
            <p:spPr bwMode="auto">
              <a:xfrm>
                <a:off x="3287713" y="1400175"/>
                <a:ext cx="504825" cy="323850"/>
              </a:xfrm>
              <a:custGeom>
                <a:avLst/>
                <a:gdLst>
                  <a:gd name="T0" fmla="*/ 0 w 318"/>
                  <a:gd name="T1" fmla="*/ 19 h 204"/>
                  <a:gd name="T2" fmla="*/ 11 w 318"/>
                  <a:gd name="T3" fmla="*/ 0 h 204"/>
                  <a:gd name="T4" fmla="*/ 284 w 318"/>
                  <a:gd name="T5" fmla="*/ 182 h 204"/>
                  <a:gd name="T6" fmla="*/ 284 w 318"/>
                  <a:gd name="T7" fmla="*/ 182 h 204"/>
                  <a:gd name="T8" fmla="*/ 292 w 318"/>
                  <a:gd name="T9" fmla="*/ 186 h 204"/>
                  <a:gd name="T10" fmla="*/ 302 w 318"/>
                  <a:gd name="T11" fmla="*/ 188 h 204"/>
                  <a:gd name="T12" fmla="*/ 310 w 318"/>
                  <a:gd name="T13" fmla="*/ 188 h 204"/>
                  <a:gd name="T14" fmla="*/ 318 w 318"/>
                  <a:gd name="T15" fmla="*/ 185 h 204"/>
                  <a:gd name="T16" fmla="*/ 318 w 318"/>
                  <a:gd name="T17" fmla="*/ 185 h 204"/>
                  <a:gd name="T18" fmla="*/ 317 w 318"/>
                  <a:gd name="T19" fmla="*/ 186 h 204"/>
                  <a:gd name="T20" fmla="*/ 317 w 318"/>
                  <a:gd name="T21" fmla="*/ 186 h 204"/>
                  <a:gd name="T22" fmla="*/ 313 w 318"/>
                  <a:gd name="T23" fmla="*/ 192 h 204"/>
                  <a:gd name="T24" fmla="*/ 307 w 318"/>
                  <a:gd name="T25" fmla="*/ 197 h 204"/>
                  <a:gd name="T26" fmla="*/ 302 w 318"/>
                  <a:gd name="T27" fmla="*/ 200 h 204"/>
                  <a:gd name="T28" fmla="*/ 295 w 318"/>
                  <a:gd name="T29" fmla="*/ 203 h 204"/>
                  <a:gd name="T30" fmla="*/ 288 w 318"/>
                  <a:gd name="T31" fmla="*/ 204 h 204"/>
                  <a:gd name="T32" fmla="*/ 282 w 318"/>
                  <a:gd name="T33" fmla="*/ 203 h 204"/>
                  <a:gd name="T34" fmla="*/ 276 w 318"/>
                  <a:gd name="T35" fmla="*/ 201 h 204"/>
                  <a:gd name="T36" fmla="*/ 269 w 318"/>
                  <a:gd name="T37" fmla="*/ 199 h 204"/>
                  <a:gd name="T38" fmla="*/ 0 w 318"/>
                  <a:gd name="T39" fmla="*/ 1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33" name="Freeform 151"/>
            <p:cNvSpPr>
              <a:spLocks noEditPoints="1"/>
            </p:cNvSpPr>
            <p:nvPr/>
          </p:nvSpPr>
          <p:spPr bwMode="auto">
            <a:xfrm>
              <a:off x="595912" y="3734687"/>
              <a:ext cx="380377" cy="661055"/>
            </a:xfrm>
            <a:custGeom>
              <a:avLst/>
              <a:gdLst>
                <a:gd name="T0" fmla="*/ 144 w 240"/>
                <a:gd name="T1" fmla="*/ 352 h 416"/>
                <a:gd name="T2" fmla="*/ 154 w 240"/>
                <a:gd name="T3" fmla="*/ 354 h 416"/>
                <a:gd name="T4" fmla="*/ 164 w 240"/>
                <a:gd name="T5" fmla="*/ 359 h 416"/>
                <a:gd name="T6" fmla="*/ 171 w 240"/>
                <a:gd name="T7" fmla="*/ 366 h 416"/>
                <a:gd name="T8" fmla="*/ 175 w 240"/>
                <a:gd name="T9" fmla="*/ 375 h 416"/>
                <a:gd name="T10" fmla="*/ 176 w 240"/>
                <a:gd name="T11" fmla="*/ 382 h 416"/>
                <a:gd name="T12" fmla="*/ 175 w 240"/>
                <a:gd name="T13" fmla="*/ 394 h 416"/>
                <a:gd name="T14" fmla="*/ 168 w 240"/>
                <a:gd name="T15" fmla="*/ 405 h 416"/>
                <a:gd name="T16" fmla="*/ 158 w 240"/>
                <a:gd name="T17" fmla="*/ 413 h 416"/>
                <a:gd name="T18" fmla="*/ 152 w 240"/>
                <a:gd name="T19" fmla="*/ 415 h 416"/>
                <a:gd name="T20" fmla="*/ 144 w 240"/>
                <a:gd name="T21" fmla="*/ 352 h 416"/>
                <a:gd name="T22" fmla="*/ 144 w 240"/>
                <a:gd name="T23" fmla="*/ 325 h 416"/>
                <a:gd name="T24" fmla="*/ 144 w 240"/>
                <a:gd name="T25" fmla="*/ 141 h 416"/>
                <a:gd name="T26" fmla="*/ 163 w 240"/>
                <a:gd name="T27" fmla="*/ 160 h 416"/>
                <a:gd name="T28" fmla="*/ 175 w 240"/>
                <a:gd name="T29" fmla="*/ 189 h 416"/>
                <a:gd name="T30" fmla="*/ 188 w 240"/>
                <a:gd name="T31" fmla="*/ 243 h 416"/>
                <a:gd name="T32" fmla="*/ 192 w 240"/>
                <a:gd name="T33" fmla="*/ 251 h 416"/>
                <a:gd name="T34" fmla="*/ 205 w 240"/>
                <a:gd name="T35" fmla="*/ 260 h 416"/>
                <a:gd name="T36" fmla="*/ 225 w 240"/>
                <a:gd name="T37" fmla="*/ 264 h 416"/>
                <a:gd name="T38" fmla="*/ 240 w 240"/>
                <a:gd name="T39" fmla="*/ 300 h 416"/>
                <a:gd name="T40" fmla="*/ 135 w 240"/>
                <a:gd name="T41" fmla="*/ 352 h 416"/>
                <a:gd name="T42" fmla="*/ 144 w 240"/>
                <a:gd name="T43" fmla="*/ 352 h 416"/>
                <a:gd name="T44" fmla="*/ 144 w 240"/>
                <a:gd name="T45" fmla="*/ 416 h 416"/>
                <a:gd name="T46" fmla="*/ 134 w 240"/>
                <a:gd name="T47" fmla="*/ 415 h 416"/>
                <a:gd name="T48" fmla="*/ 125 w 240"/>
                <a:gd name="T49" fmla="*/ 409 h 416"/>
                <a:gd name="T50" fmla="*/ 118 w 240"/>
                <a:gd name="T51" fmla="*/ 403 h 416"/>
                <a:gd name="T52" fmla="*/ 112 w 240"/>
                <a:gd name="T53" fmla="*/ 392 h 416"/>
                <a:gd name="T54" fmla="*/ 112 w 240"/>
                <a:gd name="T55" fmla="*/ 386 h 416"/>
                <a:gd name="T56" fmla="*/ 114 w 240"/>
                <a:gd name="T57" fmla="*/ 374 h 416"/>
                <a:gd name="T58" fmla="*/ 121 w 240"/>
                <a:gd name="T59" fmla="*/ 363 h 416"/>
                <a:gd name="T60" fmla="*/ 130 w 240"/>
                <a:gd name="T61" fmla="*/ 355 h 416"/>
                <a:gd name="T62" fmla="*/ 135 w 240"/>
                <a:gd name="T63" fmla="*/ 352 h 416"/>
                <a:gd name="T64" fmla="*/ 144 w 240"/>
                <a:gd name="T65" fmla="*/ 141 h 416"/>
                <a:gd name="T66" fmla="*/ 122 w 240"/>
                <a:gd name="T67" fmla="*/ 130 h 416"/>
                <a:gd name="T68" fmla="*/ 98 w 240"/>
                <a:gd name="T69" fmla="*/ 126 h 416"/>
                <a:gd name="T70" fmla="*/ 69 w 240"/>
                <a:gd name="T71" fmla="*/ 19 h 416"/>
                <a:gd name="T72" fmla="*/ 65 w 240"/>
                <a:gd name="T73" fmla="*/ 10 h 416"/>
                <a:gd name="T74" fmla="*/ 58 w 240"/>
                <a:gd name="T75" fmla="*/ 4 h 416"/>
                <a:gd name="T76" fmla="*/ 49 w 240"/>
                <a:gd name="T77" fmla="*/ 0 h 416"/>
                <a:gd name="T78" fmla="*/ 39 w 240"/>
                <a:gd name="T79" fmla="*/ 2 h 416"/>
                <a:gd name="T80" fmla="*/ 34 w 240"/>
                <a:gd name="T81" fmla="*/ 3 h 416"/>
                <a:gd name="T82" fmla="*/ 26 w 240"/>
                <a:gd name="T83" fmla="*/ 10 h 416"/>
                <a:gd name="T84" fmla="*/ 22 w 240"/>
                <a:gd name="T85" fmla="*/ 18 h 416"/>
                <a:gd name="T86" fmla="*/ 20 w 240"/>
                <a:gd name="T87" fmla="*/ 27 h 416"/>
                <a:gd name="T88" fmla="*/ 49 w 240"/>
                <a:gd name="T89" fmla="*/ 139 h 416"/>
                <a:gd name="T90" fmla="*/ 38 w 240"/>
                <a:gd name="T91" fmla="*/ 145 h 416"/>
                <a:gd name="T92" fmla="*/ 20 w 240"/>
                <a:gd name="T93" fmla="*/ 164 h 416"/>
                <a:gd name="T94" fmla="*/ 11 w 240"/>
                <a:gd name="T95" fmla="*/ 187 h 416"/>
                <a:gd name="T96" fmla="*/ 8 w 240"/>
                <a:gd name="T97" fmla="*/ 216 h 416"/>
                <a:gd name="T98" fmla="*/ 11 w 240"/>
                <a:gd name="T99" fmla="*/ 232 h 416"/>
                <a:gd name="T100" fmla="*/ 26 w 240"/>
                <a:gd name="T101" fmla="*/ 285 h 416"/>
                <a:gd name="T102" fmla="*/ 26 w 240"/>
                <a:gd name="T103" fmla="*/ 294 h 416"/>
                <a:gd name="T104" fmla="*/ 20 w 240"/>
                <a:gd name="T105" fmla="*/ 308 h 416"/>
                <a:gd name="T106" fmla="*/ 5 w 240"/>
                <a:gd name="T107" fmla="*/ 321 h 416"/>
                <a:gd name="T108" fmla="*/ 10 w 240"/>
                <a:gd name="T109" fmla="*/ 361 h 416"/>
                <a:gd name="T110" fmla="*/ 144 w 240"/>
                <a:gd name="T111" fmla="*/ 1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40" name="Freeform 152"/>
            <p:cNvSpPr>
              <a:spLocks noEditPoints="1"/>
            </p:cNvSpPr>
            <p:nvPr/>
          </p:nvSpPr>
          <p:spPr bwMode="auto">
            <a:xfrm>
              <a:off x="2968512" y="2871510"/>
              <a:ext cx="546792" cy="596852"/>
            </a:xfrm>
            <a:custGeom>
              <a:avLst/>
              <a:gdLst>
                <a:gd name="T0" fmla="*/ 268 w 345"/>
                <a:gd name="T1" fmla="*/ 172 h 375"/>
                <a:gd name="T2" fmla="*/ 258 w 345"/>
                <a:gd name="T3" fmla="*/ 130 h 375"/>
                <a:gd name="T4" fmla="*/ 264 w 345"/>
                <a:gd name="T5" fmla="*/ 252 h 375"/>
                <a:gd name="T6" fmla="*/ 296 w 345"/>
                <a:gd name="T7" fmla="*/ 291 h 375"/>
                <a:gd name="T8" fmla="*/ 281 w 345"/>
                <a:gd name="T9" fmla="*/ 295 h 375"/>
                <a:gd name="T10" fmla="*/ 281 w 345"/>
                <a:gd name="T11" fmla="*/ 50 h 375"/>
                <a:gd name="T12" fmla="*/ 296 w 345"/>
                <a:gd name="T13" fmla="*/ 53 h 375"/>
                <a:gd name="T14" fmla="*/ 264 w 345"/>
                <a:gd name="T15" fmla="*/ 94 h 375"/>
                <a:gd name="T16" fmla="*/ 284 w 345"/>
                <a:gd name="T17" fmla="*/ 172 h 375"/>
                <a:gd name="T18" fmla="*/ 336 w 345"/>
                <a:gd name="T19" fmla="*/ 164 h 375"/>
                <a:gd name="T20" fmla="*/ 344 w 345"/>
                <a:gd name="T21" fmla="*/ 176 h 375"/>
                <a:gd name="T22" fmla="*/ 289 w 345"/>
                <a:gd name="T23" fmla="*/ 180 h 375"/>
                <a:gd name="T24" fmla="*/ 173 w 345"/>
                <a:gd name="T25" fmla="*/ 77 h 375"/>
                <a:gd name="T26" fmla="*/ 243 w 345"/>
                <a:gd name="T27" fmla="*/ 108 h 375"/>
                <a:gd name="T28" fmla="*/ 245 w 345"/>
                <a:gd name="T29" fmla="*/ 236 h 375"/>
                <a:gd name="T30" fmla="*/ 222 w 345"/>
                <a:gd name="T31" fmla="*/ 345 h 375"/>
                <a:gd name="T32" fmla="*/ 178 w 345"/>
                <a:gd name="T33" fmla="*/ 375 h 375"/>
                <a:gd name="T34" fmla="*/ 207 w 345"/>
                <a:gd name="T35" fmla="*/ 242 h 375"/>
                <a:gd name="T36" fmla="*/ 238 w 345"/>
                <a:gd name="T37" fmla="*/ 211 h 375"/>
                <a:gd name="T38" fmla="*/ 248 w 345"/>
                <a:gd name="T39" fmla="*/ 157 h 375"/>
                <a:gd name="T40" fmla="*/ 203 w 345"/>
                <a:gd name="T41" fmla="*/ 103 h 375"/>
                <a:gd name="T42" fmla="*/ 173 w 345"/>
                <a:gd name="T43" fmla="*/ 77 h 375"/>
                <a:gd name="T44" fmla="*/ 250 w 345"/>
                <a:gd name="T45" fmla="*/ 91 h 375"/>
                <a:gd name="T46" fmla="*/ 258 w 345"/>
                <a:gd name="T47" fmla="*/ 73 h 375"/>
                <a:gd name="T48" fmla="*/ 250 w 345"/>
                <a:gd name="T49" fmla="*/ 255 h 375"/>
                <a:gd name="T50" fmla="*/ 258 w 345"/>
                <a:gd name="T51" fmla="*/ 249 h 375"/>
                <a:gd name="T52" fmla="*/ 180 w 345"/>
                <a:gd name="T53" fmla="*/ 6 h 375"/>
                <a:gd name="T54" fmla="*/ 176 w 345"/>
                <a:gd name="T55" fmla="*/ 60 h 375"/>
                <a:gd name="T56" fmla="*/ 157 w 345"/>
                <a:gd name="T57" fmla="*/ 374 h 375"/>
                <a:gd name="T58" fmla="*/ 120 w 345"/>
                <a:gd name="T59" fmla="*/ 337 h 375"/>
                <a:gd name="T60" fmla="*/ 93 w 345"/>
                <a:gd name="T61" fmla="*/ 224 h 375"/>
                <a:gd name="T62" fmla="*/ 111 w 345"/>
                <a:gd name="T63" fmla="*/ 100 h 375"/>
                <a:gd name="T64" fmla="*/ 173 w 345"/>
                <a:gd name="T65" fmla="*/ 96 h 375"/>
                <a:gd name="T66" fmla="*/ 119 w 345"/>
                <a:gd name="T67" fmla="*/ 119 h 375"/>
                <a:gd name="T68" fmla="*/ 97 w 345"/>
                <a:gd name="T69" fmla="*/ 183 h 375"/>
                <a:gd name="T70" fmla="*/ 126 w 345"/>
                <a:gd name="T71" fmla="*/ 232 h 375"/>
                <a:gd name="T72" fmla="*/ 139 w 345"/>
                <a:gd name="T73" fmla="*/ 290 h 375"/>
                <a:gd name="T74" fmla="*/ 173 w 345"/>
                <a:gd name="T75" fmla="*/ 60 h 375"/>
                <a:gd name="T76" fmla="*/ 164 w 345"/>
                <a:gd name="T77" fmla="*/ 54 h 375"/>
                <a:gd name="T78" fmla="*/ 169 w 345"/>
                <a:gd name="T79" fmla="*/ 0 h 375"/>
                <a:gd name="T80" fmla="*/ 93 w 345"/>
                <a:gd name="T81" fmla="*/ 264 h 375"/>
                <a:gd name="T82" fmla="*/ 93 w 345"/>
                <a:gd name="T83" fmla="*/ 252 h 375"/>
                <a:gd name="T84" fmla="*/ 86 w 345"/>
                <a:gd name="T85" fmla="*/ 96 h 375"/>
                <a:gd name="T86" fmla="*/ 94 w 345"/>
                <a:gd name="T87" fmla="*/ 84 h 375"/>
                <a:gd name="T88" fmla="*/ 82 w 345"/>
                <a:gd name="T89" fmla="*/ 203 h 375"/>
                <a:gd name="T90" fmla="*/ 80 w 345"/>
                <a:gd name="T91" fmla="*/ 152 h 375"/>
                <a:gd name="T92" fmla="*/ 86 w 345"/>
                <a:gd name="T93" fmla="*/ 96 h 375"/>
                <a:gd name="T94" fmla="*/ 50 w 345"/>
                <a:gd name="T95" fmla="*/ 64 h 375"/>
                <a:gd name="T96" fmla="*/ 53 w 345"/>
                <a:gd name="T97" fmla="*/ 49 h 375"/>
                <a:gd name="T98" fmla="*/ 86 w 345"/>
                <a:gd name="T99" fmla="*/ 249 h 375"/>
                <a:gd name="T100" fmla="*/ 53 w 345"/>
                <a:gd name="T101" fmla="*/ 297 h 375"/>
                <a:gd name="T102" fmla="*/ 50 w 345"/>
                <a:gd name="T103" fmla="*/ 282 h 375"/>
                <a:gd name="T104" fmla="*/ 86 w 345"/>
                <a:gd name="T105" fmla="*/ 249 h 375"/>
                <a:gd name="T106" fmla="*/ 57 w 345"/>
                <a:gd name="T107" fmla="*/ 167 h 375"/>
                <a:gd name="T108" fmla="*/ 54 w 345"/>
                <a:gd name="T109" fmla="*/ 180 h 375"/>
                <a:gd name="T110" fmla="*/ 0 w 345"/>
                <a:gd name="T111" fmla="*/ 176 h 375"/>
                <a:gd name="T112" fmla="*/ 8 w 345"/>
                <a:gd name="T113" fmla="*/ 1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3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lnTo>
                    <a:pt x="8" y="1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41" name="Freeform 153"/>
            <p:cNvSpPr>
              <a:spLocks noEditPoints="1"/>
            </p:cNvSpPr>
            <p:nvPr/>
          </p:nvSpPr>
          <p:spPr bwMode="auto">
            <a:xfrm>
              <a:off x="971535" y="1325878"/>
              <a:ext cx="515885" cy="506492"/>
            </a:xfrm>
            <a:custGeom>
              <a:avLst/>
              <a:gdLst>
                <a:gd name="T0" fmla="*/ 200 w 325"/>
                <a:gd name="T1" fmla="*/ 35 h 318"/>
                <a:gd name="T2" fmla="*/ 214 w 325"/>
                <a:gd name="T3" fmla="*/ 29 h 318"/>
                <a:gd name="T4" fmla="*/ 215 w 325"/>
                <a:gd name="T5" fmla="*/ 16 h 318"/>
                <a:gd name="T6" fmla="*/ 321 w 325"/>
                <a:gd name="T7" fmla="*/ 177 h 318"/>
                <a:gd name="T8" fmla="*/ 325 w 325"/>
                <a:gd name="T9" fmla="*/ 196 h 318"/>
                <a:gd name="T10" fmla="*/ 314 w 325"/>
                <a:gd name="T11" fmla="*/ 218 h 318"/>
                <a:gd name="T12" fmla="*/ 291 w 325"/>
                <a:gd name="T13" fmla="*/ 158 h 318"/>
                <a:gd name="T14" fmla="*/ 293 w 325"/>
                <a:gd name="T15" fmla="*/ 154 h 318"/>
                <a:gd name="T16" fmla="*/ 194 w 325"/>
                <a:gd name="T17" fmla="*/ 174 h 318"/>
                <a:gd name="T18" fmla="*/ 276 w 325"/>
                <a:gd name="T19" fmla="*/ 126 h 318"/>
                <a:gd name="T20" fmla="*/ 194 w 325"/>
                <a:gd name="T21" fmla="*/ 168 h 318"/>
                <a:gd name="T22" fmla="*/ 261 w 325"/>
                <a:gd name="T23" fmla="*/ 98 h 318"/>
                <a:gd name="T24" fmla="*/ 257 w 325"/>
                <a:gd name="T25" fmla="*/ 96 h 318"/>
                <a:gd name="T26" fmla="*/ 244 w 325"/>
                <a:gd name="T27" fmla="*/ 73 h 318"/>
                <a:gd name="T28" fmla="*/ 244 w 325"/>
                <a:gd name="T29" fmla="*/ 67 h 318"/>
                <a:gd name="T30" fmla="*/ 15 w 325"/>
                <a:gd name="T31" fmla="*/ 116 h 318"/>
                <a:gd name="T32" fmla="*/ 16 w 325"/>
                <a:gd name="T33" fmla="*/ 126 h 318"/>
                <a:gd name="T34" fmla="*/ 34 w 325"/>
                <a:gd name="T35" fmla="*/ 131 h 318"/>
                <a:gd name="T36" fmla="*/ 41 w 325"/>
                <a:gd name="T37" fmla="*/ 117 h 318"/>
                <a:gd name="T38" fmla="*/ 31 w 325"/>
                <a:gd name="T39" fmla="*/ 107 h 318"/>
                <a:gd name="T40" fmla="*/ 51 w 325"/>
                <a:gd name="T41" fmla="*/ 107 h 318"/>
                <a:gd name="T42" fmla="*/ 64 w 325"/>
                <a:gd name="T43" fmla="*/ 113 h 318"/>
                <a:gd name="T44" fmla="*/ 76 w 325"/>
                <a:gd name="T45" fmla="*/ 104 h 318"/>
                <a:gd name="T46" fmla="*/ 70 w 325"/>
                <a:gd name="T47" fmla="*/ 89 h 318"/>
                <a:gd name="T48" fmla="*/ 85 w 325"/>
                <a:gd name="T49" fmla="*/ 81 h 318"/>
                <a:gd name="T50" fmla="*/ 95 w 325"/>
                <a:gd name="T51" fmla="*/ 93 h 318"/>
                <a:gd name="T52" fmla="*/ 108 w 325"/>
                <a:gd name="T53" fmla="*/ 88 h 318"/>
                <a:gd name="T54" fmla="*/ 110 w 325"/>
                <a:gd name="T55" fmla="*/ 74 h 318"/>
                <a:gd name="T56" fmla="*/ 121 w 325"/>
                <a:gd name="T57" fmla="*/ 56 h 318"/>
                <a:gd name="T58" fmla="*/ 125 w 325"/>
                <a:gd name="T59" fmla="*/ 71 h 318"/>
                <a:gd name="T60" fmla="*/ 140 w 325"/>
                <a:gd name="T61" fmla="*/ 73 h 318"/>
                <a:gd name="T62" fmla="*/ 145 w 325"/>
                <a:gd name="T63" fmla="*/ 54 h 318"/>
                <a:gd name="T64" fmla="*/ 156 w 325"/>
                <a:gd name="T65" fmla="*/ 38 h 318"/>
                <a:gd name="T66" fmla="*/ 157 w 325"/>
                <a:gd name="T67" fmla="*/ 47 h 318"/>
                <a:gd name="T68" fmla="*/ 175 w 325"/>
                <a:gd name="T69" fmla="*/ 52 h 318"/>
                <a:gd name="T70" fmla="*/ 181 w 325"/>
                <a:gd name="T71" fmla="*/ 40 h 318"/>
                <a:gd name="T72" fmla="*/ 172 w 325"/>
                <a:gd name="T73" fmla="*/ 28 h 318"/>
                <a:gd name="T74" fmla="*/ 192 w 325"/>
                <a:gd name="T75" fmla="*/ 28 h 318"/>
                <a:gd name="T76" fmla="*/ 47 w 325"/>
                <a:gd name="T77" fmla="*/ 174 h 318"/>
                <a:gd name="T78" fmla="*/ 46 w 325"/>
                <a:gd name="T79" fmla="*/ 178 h 318"/>
                <a:gd name="T80" fmla="*/ 194 w 325"/>
                <a:gd name="T81" fmla="*/ 100 h 318"/>
                <a:gd name="T82" fmla="*/ 62 w 325"/>
                <a:gd name="T83" fmla="*/ 204 h 318"/>
                <a:gd name="T84" fmla="*/ 66 w 325"/>
                <a:gd name="T85" fmla="*/ 208 h 318"/>
                <a:gd name="T86" fmla="*/ 80 w 325"/>
                <a:gd name="T87" fmla="*/ 231 h 318"/>
                <a:gd name="T88" fmla="*/ 79 w 325"/>
                <a:gd name="T89" fmla="*/ 235 h 318"/>
                <a:gd name="T90" fmla="*/ 194 w 325"/>
                <a:gd name="T91" fmla="*/ 174 h 318"/>
                <a:gd name="T92" fmla="*/ 93 w 325"/>
                <a:gd name="T93" fmla="*/ 261 h 318"/>
                <a:gd name="T94" fmla="*/ 98 w 325"/>
                <a:gd name="T95" fmla="*/ 265 h 318"/>
                <a:gd name="T96" fmla="*/ 142 w 325"/>
                <a:gd name="T97" fmla="*/ 314 h 318"/>
                <a:gd name="T98" fmla="*/ 123 w 325"/>
                <a:gd name="T99" fmla="*/ 318 h 318"/>
                <a:gd name="T100" fmla="*/ 102 w 325"/>
                <a:gd name="T101" fmla="*/ 3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42" name="Freeform 154"/>
            <p:cNvSpPr>
              <a:spLocks noEditPoints="1"/>
            </p:cNvSpPr>
            <p:nvPr/>
          </p:nvSpPr>
          <p:spPr bwMode="auto">
            <a:xfrm>
              <a:off x="2785455" y="3480251"/>
              <a:ext cx="489735" cy="513625"/>
            </a:xfrm>
            <a:custGeom>
              <a:avLst/>
              <a:gdLst>
                <a:gd name="T0" fmla="*/ 306 w 308"/>
                <a:gd name="T1" fmla="*/ 96 h 323"/>
                <a:gd name="T2" fmla="*/ 218 w 308"/>
                <a:gd name="T3" fmla="*/ 308 h 323"/>
                <a:gd name="T4" fmla="*/ 227 w 308"/>
                <a:gd name="T5" fmla="*/ 224 h 323"/>
                <a:gd name="T6" fmla="*/ 233 w 308"/>
                <a:gd name="T7" fmla="*/ 209 h 323"/>
                <a:gd name="T8" fmla="*/ 246 w 308"/>
                <a:gd name="T9" fmla="*/ 184 h 323"/>
                <a:gd name="T10" fmla="*/ 250 w 308"/>
                <a:gd name="T11" fmla="*/ 159 h 323"/>
                <a:gd name="T12" fmla="*/ 280 w 308"/>
                <a:gd name="T13" fmla="*/ 109 h 323"/>
                <a:gd name="T14" fmla="*/ 218 w 308"/>
                <a:gd name="T15" fmla="*/ 75 h 323"/>
                <a:gd name="T16" fmla="*/ 201 w 308"/>
                <a:gd name="T17" fmla="*/ 320 h 323"/>
                <a:gd name="T18" fmla="*/ 197 w 308"/>
                <a:gd name="T19" fmla="*/ 289 h 323"/>
                <a:gd name="T20" fmla="*/ 208 w 308"/>
                <a:gd name="T21" fmla="*/ 262 h 323"/>
                <a:gd name="T22" fmla="*/ 218 w 308"/>
                <a:gd name="T23" fmla="*/ 248 h 323"/>
                <a:gd name="T24" fmla="*/ 203 w 308"/>
                <a:gd name="T25" fmla="*/ 161 h 323"/>
                <a:gd name="T26" fmla="*/ 189 w 308"/>
                <a:gd name="T27" fmla="*/ 184 h 323"/>
                <a:gd name="T28" fmla="*/ 186 w 308"/>
                <a:gd name="T29" fmla="*/ 202 h 323"/>
                <a:gd name="T30" fmla="*/ 185 w 308"/>
                <a:gd name="T31" fmla="*/ 155 h 323"/>
                <a:gd name="T32" fmla="*/ 180 w 308"/>
                <a:gd name="T33" fmla="*/ 26 h 323"/>
                <a:gd name="T34" fmla="*/ 174 w 308"/>
                <a:gd name="T35" fmla="*/ 318 h 323"/>
                <a:gd name="T36" fmla="*/ 147 w 308"/>
                <a:gd name="T37" fmla="*/ 218 h 323"/>
                <a:gd name="T38" fmla="*/ 166 w 308"/>
                <a:gd name="T39" fmla="*/ 199 h 323"/>
                <a:gd name="T40" fmla="*/ 147 w 308"/>
                <a:gd name="T41" fmla="*/ 170 h 323"/>
                <a:gd name="T42" fmla="*/ 180 w 308"/>
                <a:gd name="T43" fmla="*/ 170 h 323"/>
                <a:gd name="T44" fmla="*/ 170 w 308"/>
                <a:gd name="T45" fmla="*/ 225 h 323"/>
                <a:gd name="T46" fmla="*/ 168 w 308"/>
                <a:gd name="T47" fmla="*/ 243 h 323"/>
                <a:gd name="T48" fmla="*/ 151 w 308"/>
                <a:gd name="T49" fmla="*/ 263 h 323"/>
                <a:gd name="T50" fmla="*/ 180 w 308"/>
                <a:gd name="T51" fmla="*/ 321 h 323"/>
                <a:gd name="T52" fmla="*/ 147 w 308"/>
                <a:gd name="T53" fmla="*/ 10 h 323"/>
                <a:gd name="T54" fmla="*/ 119 w 308"/>
                <a:gd name="T55" fmla="*/ 0 h 323"/>
                <a:gd name="T56" fmla="*/ 132 w 308"/>
                <a:gd name="T57" fmla="*/ 260 h 323"/>
                <a:gd name="T58" fmla="*/ 147 w 308"/>
                <a:gd name="T59" fmla="*/ 306 h 323"/>
                <a:gd name="T60" fmla="*/ 139 w 308"/>
                <a:gd name="T61" fmla="*/ 134 h 323"/>
                <a:gd name="T62" fmla="*/ 128 w 308"/>
                <a:gd name="T63" fmla="*/ 159 h 323"/>
                <a:gd name="T64" fmla="*/ 121 w 308"/>
                <a:gd name="T65" fmla="*/ 174 h 323"/>
                <a:gd name="T66" fmla="*/ 123 w 308"/>
                <a:gd name="T67" fmla="*/ 125 h 323"/>
                <a:gd name="T68" fmla="*/ 147 w 308"/>
                <a:gd name="T69" fmla="*/ 235 h 323"/>
                <a:gd name="T70" fmla="*/ 98 w 308"/>
                <a:gd name="T71" fmla="*/ 283 h 323"/>
                <a:gd name="T72" fmla="*/ 103 w 308"/>
                <a:gd name="T73" fmla="*/ 4 h 323"/>
                <a:gd name="T74" fmla="*/ 111 w 308"/>
                <a:gd name="T75" fmla="*/ 34 h 323"/>
                <a:gd name="T76" fmla="*/ 119 w 308"/>
                <a:gd name="T77" fmla="*/ 122 h 323"/>
                <a:gd name="T78" fmla="*/ 119 w 308"/>
                <a:gd name="T79" fmla="*/ 141 h 323"/>
                <a:gd name="T80" fmla="*/ 109 w 308"/>
                <a:gd name="T81" fmla="*/ 197 h 323"/>
                <a:gd name="T82" fmla="*/ 107 w 308"/>
                <a:gd name="T83" fmla="*/ 214 h 323"/>
                <a:gd name="T84" fmla="*/ 105 w 308"/>
                <a:gd name="T85" fmla="*/ 171 h 323"/>
                <a:gd name="T86" fmla="*/ 98 w 308"/>
                <a:gd name="T87" fmla="*/ 147 h 323"/>
                <a:gd name="T88" fmla="*/ 119 w 308"/>
                <a:gd name="T89" fmla="*/ 141 h 323"/>
                <a:gd name="T90" fmla="*/ 86 w 308"/>
                <a:gd name="T91" fmla="*/ 206 h 323"/>
                <a:gd name="T92" fmla="*/ 97 w 308"/>
                <a:gd name="T93" fmla="*/ 188 h 323"/>
                <a:gd name="T94" fmla="*/ 90 w 308"/>
                <a:gd name="T95" fmla="*/ 239 h 323"/>
                <a:gd name="T96" fmla="*/ 86 w 308"/>
                <a:gd name="T97" fmla="*/ 22 h 323"/>
                <a:gd name="T98" fmla="*/ 93 w 308"/>
                <a:gd name="T99" fmla="*/ 68 h 323"/>
                <a:gd name="T100" fmla="*/ 86 w 308"/>
                <a:gd name="T101" fmla="*/ 22 h 323"/>
                <a:gd name="T102" fmla="*/ 86 w 308"/>
                <a:gd name="T103" fmla="*/ 278 h 323"/>
                <a:gd name="T104" fmla="*/ 77 w 308"/>
                <a:gd name="T105" fmla="*/ 230 h 323"/>
                <a:gd name="T106" fmla="*/ 86 w 308"/>
                <a:gd name="T107" fmla="*/ 107 h 323"/>
                <a:gd name="T108" fmla="*/ 67 w 308"/>
                <a:gd name="T109" fmla="*/ 126 h 323"/>
                <a:gd name="T110" fmla="*/ 86 w 308"/>
                <a:gd name="T111" fmla="*/ 141 h 323"/>
                <a:gd name="T112" fmla="*/ 58 w 308"/>
                <a:gd name="T113" fmla="*/ 83 h 323"/>
                <a:gd name="T114" fmla="*/ 86 w 308"/>
                <a:gd name="T115" fmla="*/ 190 h 323"/>
                <a:gd name="T116" fmla="*/ 2 w 308"/>
                <a:gd name="T117" fmla="*/ 226 h 323"/>
                <a:gd name="T118" fmla="*/ 58 w 308"/>
                <a:gd name="T119" fmla="*/ 147 h 323"/>
                <a:gd name="T120" fmla="*/ 50 w 308"/>
                <a:gd name="T121" fmla="*/ 172 h 323"/>
                <a:gd name="T122" fmla="*/ 42 w 308"/>
                <a:gd name="T123" fmla="*/ 186 h 323"/>
                <a:gd name="T124" fmla="*/ 29 w 308"/>
                <a:gd name="T125" fmla="*/ 21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grpSp>
          <p:nvGrpSpPr>
            <p:cNvPr id="43" name="组合 212"/>
            <p:cNvGrpSpPr/>
            <p:nvPr/>
          </p:nvGrpSpPr>
          <p:grpSpPr>
            <a:xfrm>
              <a:off x="748652" y="2358894"/>
              <a:ext cx="619045" cy="651025"/>
              <a:chOff x="1704976" y="2255838"/>
              <a:chExt cx="619125" cy="650875"/>
            </a:xfrm>
            <a:solidFill>
              <a:schemeClr val="accent1"/>
            </a:solidFill>
          </p:grpSpPr>
          <p:sp>
            <p:nvSpPr>
              <p:cNvPr id="76" name="Rectangle 155"/>
              <p:cNvSpPr>
                <a:spLocks noChangeArrowheads="1"/>
              </p:cNvSpPr>
              <p:nvPr/>
            </p:nvSpPr>
            <p:spPr bwMode="auto">
              <a:xfrm>
                <a:off x="1704976" y="2873375"/>
                <a:ext cx="6191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77" name="Rectangle 156"/>
              <p:cNvSpPr>
                <a:spLocks noChangeArrowheads="1"/>
              </p:cNvSpPr>
              <p:nvPr/>
            </p:nvSpPr>
            <p:spPr bwMode="auto">
              <a:xfrm>
                <a:off x="1730376" y="2811463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78" name="Rectangle 157"/>
              <p:cNvSpPr>
                <a:spLocks noChangeArrowheads="1"/>
              </p:cNvSpPr>
              <p:nvPr/>
            </p:nvSpPr>
            <p:spPr bwMode="auto">
              <a:xfrm>
                <a:off x="1954213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79" name="Rectangle 158"/>
              <p:cNvSpPr>
                <a:spLocks noChangeArrowheads="1"/>
              </p:cNvSpPr>
              <p:nvPr/>
            </p:nvSpPr>
            <p:spPr bwMode="auto">
              <a:xfrm>
                <a:off x="1976438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80" name="Rectangle 159"/>
              <p:cNvSpPr>
                <a:spLocks noChangeArrowheads="1"/>
              </p:cNvSpPr>
              <p:nvPr/>
            </p:nvSpPr>
            <p:spPr bwMode="auto">
              <a:xfrm>
                <a:off x="1954213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81" name="Rectangle 160"/>
              <p:cNvSpPr>
                <a:spLocks noChangeArrowheads="1"/>
              </p:cNvSpPr>
              <p:nvPr/>
            </p:nvSpPr>
            <p:spPr bwMode="auto">
              <a:xfrm>
                <a:off x="1774826" y="2747963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82" name="Rectangle 161"/>
              <p:cNvSpPr>
                <a:spLocks noChangeArrowheads="1"/>
              </p:cNvSpPr>
              <p:nvPr/>
            </p:nvSpPr>
            <p:spPr bwMode="auto">
              <a:xfrm>
                <a:off x="1795463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83" name="Rectangle 162"/>
              <p:cNvSpPr>
                <a:spLocks noChangeArrowheads="1"/>
              </p:cNvSpPr>
              <p:nvPr/>
            </p:nvSpPr>
            <p:spPr bwMode="auto">
              <a:xfrm>
                <a:off x="1774826" y="2505075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84" name="Rectangle 163"/>
              <p:cNvSpPr>
                <a:spLocks noChangeArrowheads="1"/>
              </p:cNvSpPr>
              <p:nvPr/>
            </p:nvSpPr>
            <p:spPr bwMode="auto">
              <a:xfrm>
                <a:off x="2135188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85" name="Rectangle 164"/>
              <p:cNvSpPr>
                <a:spLocks noChangeArrowheads="1"/>
              </p:cNvSpPr>
              <p:nvPr/>
            </p:nvSpPr>
            <p:spPr bwMode="auto">
              <a:xfrm>
                <a:off x="2157413" y="2517775"/>
                <a:ext cx="76200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86" name="Rectangle 165"/>
              <p:cNvSpPr>
                <a:spLocks noChangeArrowheads="1"/>
              </p:cNvSpPr>
              <p:nvPr/>
            </p:nvSpPr>
            <p:spPr bwMode="auto">
              <a:xfrm>
                <a:off x="2135188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87" name="Rectangle 166"/>
              <p:cNvSpPr>
                <a:spLocks noChangeArrowheads="1"/>
              </p:cNvSpPr>
              <p:nvPr/>
            </p:nvSpPr>
            <p:spPr bwMode="auto">
              <a:xfrm>
                <a:off x="1730376" y="2435225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88" name="Freeform 167"/>
              <p:cNvSpPr/>
              <p:nvPr/>
            </p:nvSpPr>
            <p:spPr bwMode="auto">
              <a:xfrm>
                <a:off x="1730376" y="2255838"/>
                <a:ext cx="568325" cy="179388"/>
              </a:xfrm>
              <a:custGeom>
                <a:avLst/>
                <a:gdLst>
                  <a:gd name="T0" fmla="*/ 179 w 358"/>
                  <a:gd name="T1" fmla="*/ 0 h 113"/>
                  <a:gd name="T2" fmla="*/ 0 w 358"/>
                  <a:gd name="T3" fmla="*/ 113 h 113"/>
                  <a:gd name="T4" fmla="*/ 358 w 358"/>
                  <a:gd name="T5" fmla="*/ 113 h 113"/>
                  <a:gd name="T6" fmla="*/ 179 w 358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44" name="Freeform 168"/>
            <p:cNvSpPr>
              <a:spLocks noEditPoints="1"/>
            </p:cNvSpPr>
            <p:nvPr/>
          </p:nvSpPr>
          <p:spPr bwMode="auto">
            <a:xfrm>
              <a:off x="2115041" y="2521960"/>
              <a:ext cx="789282" cy="516003"/>
            </a:xfrm>
            <a:custGeom>
              <a:avLst/>
              <a:gdLst>
                <a:gd name="T0" fmla="*/ 497 w 497"/>
                <a:gd name="T1" fmla="*/ 0 h 325"/>
                <a:gd name="T2" fmla="*/ 386 w 497"/>
                <a:gd name="T3" fmla="*/ 37 h 325"/>
                <a:gd name="T4" fmla="*/ 386 w 497"/>
                <a:gd name="T5" fmla="*/ 210 h 325"/>
                <a:gd name="T6" fmla="*/ 386 w 497"/>
                <a:gd name="T7" fmla="*/ 210 h 325"/>
                <a:gd name="T8" fmla="*/ 397 w 497"/>
                <a:gd name="T9" fmla="*/ 209 h 325"/>
                <a:gd name="T10" fmla="*/ 405 w 497"/>
                <a:gd name="T11" fmla="*/ 206 h 325"/>
                <a:gd name="T12" fmla="*/ 409 w 497"/>
                <a:gd name="T13" fmla="*/ 204 h 325"/>
                <a:gd name="T14" fmla="*/ 411 w 497"/>
                <a:gd name="T15" fmla="*/ 201 h 325"/>
                <a:gd name="T16" fmla="*/ 413 w 497"/>
                <a:gd name="T17" fmla="*/ 197 h 325"/>
                <a:gd name="T18" fmla="*/ 413 w 497"/>
                <a:gd name="T19" fmla="*/ 194 h 325"/>
                <a:gd name="T20" fmla="*/ 413 w 497"/>
                <a:gd name="T21" fmla="*/ 118 h 325"/>
                <a:gd name="T22" fmla="*/ 399 w 497"/>
                <a:gd name="T23" fmla="*/ 118 h 325"/>
                <a:gd name="T24" fmla="*/ 399 w 497"/>
                <a:gd name="T25" fmla="*/ 86 h 325"/>
                <a:gd name="T26" fmla="*/ 413 w 497"/>
                <a:gd name="T27" fmla="*/ 86 h 325"/>
                <a:gd name="T28" fmla="*/ 447 w 497"/>
                <a:gd name="T29" fmla="*/ 86 h 325"/>
                <a:gd name="T30" fmla="*/ 462 w 497"/>
                <a:gd name="T31" fmla="*/ 86 h 325"/>
                <a:gd name="T32" fmla="*/ 462 w 497"/>
                <a:gd name="T33" fmla="*/ 118 h 325"/>
                <a:gd name="T34" fmla="*/ 447 w 497"/>
                <a:gd name="T35" fmla="*/ 118 h 325"/>
                <a:gd name="T36" fmla="*/ 447 w 497"/>
                <a:gd name="T37" fmla="*/ 194 h 325"/>
                <a:gd name="T38" fmla="*/ 447 w 497"/>
                <a:gd name="T39" fmla="*/ 194 h 325"/>
                <a:gd name="T40" fmla="*/ 446 w 497"/>
                <a:gd name="T41" fmla="*/ 204 h 325"/>
                <a:gd name="T42" fmla="*/ 442 w 497"/>
                <a:gd name="T43" fmla="*/ 212 h 325"/>
                <a:gd name="T44" fmla="*/ 436 w 497"/>
                <a:gd name="T45" fmla="*/ 220 h 325"/>
                <a:gd name="T46" fmla="*/ 430 w 497"/>
                <a:gd name="T47" fmla="*/ 227 h 325"/>
                <a:gd name="T48" fmla="*/ 420 w 497"/>
                <a:gd name="T49" fmla="*/ 232 h 325"/>
                <a:gd name="T50" fmla="*/ 411 w 497"/>
                <a:gd name="T51" fmla="*/ 236 h 325"/>
                <a:gd name="T52" fmla="*/ 399 w 497"/>
                <a:gd name="T53" fmla="*/ 239 h 325"/>
                <a:gd name="T54" fmla="*/ 386 w 497"/>
                <a:gd name="T55" fmla="*/ 239 h 325"/>
                <a:gd name="T56" fmla="*/ 386 w 497"/>
                <a:gd name="T57" fmla="*/ 289 h 325"/>
                <a:gd name="T58" fmla="*/ 497 w 497"/>
                <a:gd name="T59" fmla="*/ 325 h 325"/>
                <a:gd name="T60" fmla="*/ 497 w 497"/>
                <a:gd name="T61" fmla="*/ 0 h 325"/>
                <a:gd name="T62" fmla="*/ 386 w 497"/>
                <a:gd name="T63" fmla="*/ 37 h 325"/>
                <a:gd name="T64" fmla="*/ 0 w 497"/>
                <a:gd name="T65" fmla="*/ 163 h 325"/>
                <a:gd name="T66" fmla="*/ 386 w 497"/>
                <a:gd name="T67" fmla="*/ 289 h 325"/>
                <a:gd name="T68" fmla="*/ 386 w 497"/>
                <a:gd name="T69" fmla="*/ 239 h 325"/>
                <a:gd name="T70" fmla="*/ 386 w 497"/>
                <a:gd name="T71" fmla="*/ 239 h 325"/>
                <a:gd name="T72" fmla="*/ 374 w 497"/>
                <a:gd name="T73" fmla="*/ 239 h 325"/>
                <a:gd name="T74" fmla="*/ 363 w 497"/>
                <a:gd name="T75" fmla="*/ 236 h 325"/>
                <a:gd name="T76" fmla="*/ 353 w 497"/>
                <a:gd name="T77" fmla="*/ 232 h 325"/>
                <a:gd name="T78" fmla="*/ 343 w 497"/>
                <a:gd name="T79" fmla="*/ 227 h 325"/>
                <a:gd name="T80" fmla="*/ 336 w 497"/>
                <a:gd name="T81" fmla="*/ 220 h 325"/>
                <a:gd name="T82" fmla="*/ 331 w 497"/>
                <a:gd name="T83" fmla="*/ 212 h 325"/>
                <a:gd name="T84" fmla="*/ 327 w 497"/>
                <a:gd name="T85" fmla="*/ 204 h 325"/>
                <a:gd name="T86" fmla="*/ 325 w 497"/>
                <a:gd name="T87" fmla="*/ 194 h 325"/>
                <a:gd name="T88" fmla="*/ 325 w 497"/>
                <a:gd name="T89" fmla="*/ 118 h 325"/>
                <a:gd name="T90" fmla="*/ 311 w 497"/>
                <a:gd name="T91" fmla="*/ 118 h 325"/>
                <a:gd name="T92" fmla="*/ 311 w 497"/>
                <a:gd name="T93" fmla="*/ 86 h 325"/>
                <a:gd name="T94" fmla="*/ 325 w 497"/>
                <a:gd name="T95" fmla="*/ 86 h 325"/>
                <a:gd name="T96" fmla="*/ 359 w 497"/>
                <a:gd name="T97" fmla="*/ 86 h 325"/>
                <a:gd name="T98" fmla="*/ 376 w 497"/>
                <a:gd name="T99" fmla="*/ 86 h 325"/>
                <a:gd name="T100" fmla="*/ 376 w 497"/>
                <a:gd name="T101" fmla="*/ 118 h 325"/>
                <a:gd name="T102" fmla="*/ 359 w 497"/>
                <a:gd name="T103" fmla="*/ 118 h 325"/>
                <a:gd name="T104" fmla="*/ 359 w 497"/>
                <a:gd name="T105" fmla="*/ 194 h 325"/>
                <a:gd name="T106" fmla="*/ 359 w 497"/>
                <a:gd name="T107" fmla="*/ 194 h 325"/>
                <a:gd name="T108" fmla="*/ 361 w 497"/>
                <a:gd name="T109" fmla="*/ 197 h 325"/>
                <a:gd name="T110" fmla="*/ 362 w 497"/>
                <a:gd name="T111" fmla="*/ 201 h 325"/>
                <a:gd name="T112" fmla="*/ 365 w 497"/>
                <a:gd name="T113" fmla="*/ 204 h 325"/>
                <a:gd name="T114" fmla="*/ 367 w 497"/>
                <a:gd name="T115" fmla="*/ 206 h 325"/>
                <a:gd name="T116" fmla="*/ 376 w 497"/>
                <a:gd name="T117" fmla="*/ 209 h 325"/>
                <a:gd name="T118" fmla="*/ 386 w 497"/>
                <a:gd name="T119" fmla="*/ 210 h 325"/>
                <a:gd name="T120" fmla="*/ 386 w 497"/>
                <a:gd name="T121" fmla="*/ 3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45" name="Freeform 169"/>
            <p:cNvSpPr>
              <a:spLocks noEditPoints="1"/>
            </p:cNvSpPr>
            <p:nvPr/>
          </p:nvSpPr>
          <p:spPr bwMode="auto">
            <a:xfrm>
              <a:off x="978807" y="3089312"/>
              <a:ext cx="185714" cy="320749"/>
            </a:xfrm>
            <a:custGeom>
              <a:avLst/>
              <a:gdLst>
                <a:gd name="T0" fmla="*/ 2147483646 w 117"/>
                <a:gd name="T1" fmla="*/ 2147483646 h 202"/>
                <a:gd name="T2" fmla="*/ 2147483646 w 117"/>
                <a:gd name="T3" fmla="*/ 2147483646 h 202"/>
                <a:gd name="T4" fmla="*/ 2147483646 w 117"/>
                <a:gd name="T5" fmla="*/ 2147483646 h 202"/>
                <a:gd name="T6" fmla="*/ 2147483646 w 117"/>
                <a:gd name="T7" fmla="*/ 2147483646 h 202"/>
                <a:gd name="T8" fmla="*/ 2147483646 w 117"/>
                <a:gd name="T9" fmla="*/ 2147483646 h 202"/>
                <a:gd name="T10" fmla="*/ 2147483646 w 117"/>
                <a:gd name="T11" fmla="*/ 2147483646 h 202"/>
                <a:gd name="T12" fmla="*/ 2147483646 w 117"/>
                <a:gd name="T13" fmla="*/ 2147483646 h 202"/>
                <a:gd name="T14" fmla="*/ 2147483646 w 117"/>
                <a:gd name="T15" fmla="*/ 2147483646 h 202"/>
                <a:gd name="T16" fmla="*/ 2147483646 w 117"/>
                <a:gd name="T17" fmla="*/ 2147483646 h 202"/>
                <a:gd name="T18" fmla="*/ 2147483646 w 117"/>
                <a:gd name="T19" fmla="*/ 2147483646 h 202"/>
                <a:gd name="T20" fmla="*/ 2147483646 w 117"/>
                <a:gd name="T21" fmla="*/ 2147483646 h 202"/>
                <a:gd name="T22" fmla="*/ 2147483646 w 117"/>
                <a:gd name="T23" fmla="*/ 2147483646 h 202"/>
                <a:gd name="T24" fmla="*/ 2147483646 w 117"/>
                <a:gd name="T25" fmla="*/ 2147483646 h 202"/>
                <a:gd name="T26" fmla="*/ 2147483646 w 117"/>
                <a:gd name="T27" fmla="*/ 2147483646 h 202"/>
                <a:gd name="T28" fmla="*/ 2147483646 w 117"/>
                <a:gd name="T29" fmla="*/ 2147483646 h 202"/>
                <a:gd name="T30" fmla="*/ 2147483646 w 117"/>
                <a:gd name="T31" fmla="*/ 2147483646 h 202"/>
                <a:gd name="T32" fmla="*/ 2147483646 w 117"/>
                <a:gd name="T33" fmla="*/ 2147483646 h 202"/>
                <a:gd name="T34" fmla="*/ 2147483646 w 117"/>
                <a:gd name="T35" fmla="*/ 2147483646 h 202"/>
                <a:gd name="T36" fmla="*/ 2147483646 w 117"/>
                <a:gd name="T37" fmla="*/ 2147483646 h 202"/>
                <a:gd name="T38" fmla="*/ 2147483646 w 117"/>
                <a:gd name="T39" fmla="*/ 2147483646 h 202"/>
                <a:gd name="T40" fmla="*/ 2147483646 w 117"/>
                <a:gd name="T41" fmla="*/ 2147483646 h 202"/>
                <a:gd name="T42" fmla="*/ 2147483646 w 117"/>
                <a:gd name="T43" fmla="*/ 2147483646 h 202"/>
                <a:gd name="T44" fmla="*/ 2147483646 w 117"/>
                <a:gd name="T45" fmla="*/ 2147483646 h 202"/>
                <a:gd name="T46" fmla="*/ 2147483646 w 117"/>
                <a:gd name="T47" fmla="*/ 2147483646 h 202"/>
                <a:gd name="T48" fmla="*/ 2147483646 w 117"/>
                <a:gd name="T49" fmla="*/ 2147483646 h 202"/>
                <a:gd name="T50" fmla="*/ 2147483646 w 117"/>
                <a:gd name="T51" fmla="*/ 2147483646 h 202"/>
                <a:gd name="T52" fmla="*/ 2147483646 w 117"/>
                <a:gd name="T53" fmla="*/ 2147483646 h 202"/>
                <a:gd name="T54" fmla="*/ 2147483646 w 117"/>
                <a:gd name="T55" fmla="*/ 2147483646 h 202"/>
                <a:gd name="T56" fmla="*/ 2147483646 w 117"/>
                <a:gd name="T57" fmla="*/ 2147483646 h 202"/>
                <a:gd name="T58" fmla="*/ 2147483646 w 117"/>
                <a:gd name="T59" fmla="*/ 0 h 202"/>
                <a:gd name="T60" fmla="*/ 2147483646 w 117"/>
                <a:gd name="T61" fmla="*/ 2147483646 h 202"/>
                <a:gd name="T62" fmla="*/ 2147483646 w 117"/>
                <a:gd name="T63" fmla="*/ 2147483646 h 202"/>
                <a:gd name="T64" fmla="*/ 2147483646 w 117"/>
                <a:gd name="T65" fmla="*/ 2147483646 h 202"/>
                <a:gd name="T66" fmla="*/ 2147483646 w 117"/>
                <a:gd name="T67" fmla="*/ 2147483646 h 202"/>
                <a:gd name="T68" fmla="*/ 2147483646 w 117"/>
                <a:gd name="T69" fmla="*/ 2147483646 h 202"/>
                <a:gd name="T70" fmla="*/ 2147483646 w 117"/>
                <a:gd name="T71" fmla="*/ 2147483646 h 202"/>
                <a:gd name="T72" fmla="*/ 2147483646 w 117"/>
                <a:gd name="T73" fmla="*/ 2147483646 h 202"/>
                <a:gd name="T74" fmla="*/ 2147483646 w 117"/>
                <a:gd name="T75" fmla="*/ 2147483646 h 202"/>
                <a:gd name="T76" fmla="*/ 2147483646 w 117"/>
                <a:gd name="T77" fmla="*/ 2147483646 h 202"/>
                <a:gd name="T78" fmla="*/ 2147483646 w 117"/>
                <a:gd name="T79" fmla="*/ 2147483646 h 202"/>
                <a:gd name="T80" fmla="*/ 2147483646 w 117"/>
                <a:gd name="T81" fmla="*/ 2147483646 h 202"/>
                <a:gd name="T82" fmla="*/ 2147483646 w 117"/>
                <a:gd name="T83" fmla="*/ 2147483646 h 202"/>
                <a:gd name="T84" fmla="*/ 2147483646 w 117"/>
                <a:gd name="T85" fmla="*/ 2147483646 h 202"/>
                <a:gd name="T86" fmla="*/ 2147483646 w 117"/>
                <a:gd name="T87" fmla="*/ 2147483646 h 20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38" tIns="45719" rIns="91438" bIns="45719"/>
            <a:lstStyle/>
            <a:p>
              <a:endParaRPr lang="zh-CN" altLang="en-US"/>
            </a:p>
          </p:txBody>
        </p:sp>
        <p:sp>
          <p:nvSpPr>
            <p:cNvPr id="46" name="Freeform 170"/>
            <p:cNvSpPr>
              <a:spLocks noEditPoints="1"/>
            </p:cNvSpPr>
            <p:nvPr/>
          </p:nvSpPr>
          <p:spPr bwMode="auto">
            <a:xfrm>
              <a:off x="2412134" y="1979392"/>
              <a:ext cx="369840" cy="455719"/>
            </a:xfrm>
            <a:custGeom>
              <a:avLst/>
              <a:gdLst>
                <a:gd name="T0" fmla="*/ 2147483646 w 233"/>
                <a:gd name="T1" fmla="*/ 0 h 287"/>
                <a:gd name="T2" fmla="*/ 2147483646 w 233"/>
                <a:gd name="T3" fmla="*/ 2147483646 h 287"/>
                <a:gd name="T4" fmla="*/ 2147483646 w 233"/>
                <a:gd name="T5" fmla="*/ 2147483646 h 287"/>
                <a:gd name="T6" fmla="*/ 2147483646 w 233"/>
                <a:gd name="T7" fmla="*/ 2147483646 h 287"/>
                <a:gd name="T8" fmla="*/ 2147483646 w 233"/>
                <a:gd name="T9" fmla="*/ 2147483646 h 287"/>
                <a:gd name="T10" fmla="*/ 2147483646 w 233"/>
                <a:gd name="T11" fmla="*/ 2147483646 h 287"/>
                <a:gd name="T12" fmla="*/ 2147483646 w 233"/>
                <a:gd name="T13" fmla="*/ 2147483646 h 287"/>
                <a:gd name="T14" fmla="*/ 2147483646 w 233"/>
                <a:gd name="T15" fmla="*/ 2147483646 h 287"/>
                <a:gd name="T16" fmla="*/ 2147483646 w 233"/>
                <a:gd name="T17" fmla="*/ 2147483646 h 287"/>
                <a:gd name="T18" fmla="*/ 2147483646 w 233"/>
                <a:gd name="T19" fmla="*/ 2147483646 h 287"/>
                <a:gd name="T20" fmla="*/ 2147483646 w 233"/>
                <a:gd name="T21" fmla="*/ 2147483646 h 287"/>
                <a:gd name="T22" fmla="*/ 2147483646 w 233"/>
                <a:gd name="T23" fmla="*/ 2147483646 h 287"/>
                <a:gd name="T24" fmla="*/ 2147483646 w 233"/>
                <a:gd name="T25" fmla="*/ 2147483646 h 287"/>
                <a:gd name="T26" fmla="*/ 2147483646 w 233"/>
                <a:gd name="T27" fmla="*/ 2147483646 h 287"/>
                <a:gd name="T28" fmla="*/ 2147483646 w 233"/>
                <a:gd name="T29" fmla="*/ 2147483646 h 287"/>
                <a:gd name="T30" fmla="*/ 2147483646 w 233"/>
                <a:gd name="T31" fmla="*/ 2147483646 h 287"/>
                <a:gd name="T32" fmla="*/ 2147483646 w 233"/>
                <a:gd name="T33" fmla="*/ 2147483646 h 287"/>
                <a:gd name="T34" fmla="*/ 2147483646 w 233"/>
                <a:gd name="T35" fmla="*/ 2147483646 h 287"/>
                <a:gd name="T36" fmla="*/ 2147483646 w 233"/>
                <a:gd name="T37" fmla="*/ 2147483646 h 287"/>
                <a:gd name="T38" fmla="*/ 2147483646 w 233"/>
                <a:gd name="T39" fmla="*/ 2147483646 h 287"/>
                <a:gd name="T40" fmla="*/ 2147483646 w 233"/>
                <a:gd name="T41" fmla="*/ 2147483646 h 287"/>
                <a:gd name="T42" fmla="*/ 2147483646 w 233"/>
                <a:gd name="T43" fmla="*/ 2147483646 h 287"/>
                <a:gd name="T44" fmla="*/ 2147483646 w 233"/>
                <a:gd name="T45" fmla="*/ 0 h 287"/>
                <a:gd name="T46" fmla="*/ 2147483646 w 233"/>
                <a:gd name="T47" fmla="*/ 2147483646 h 287"/>
                <a:gd name="T48" fmla="*/ 2147483646 w 233"/>
                <a:gd name="T49" fmla="*/ 2147483646 h 287"/>
                <a:gd name="T50" fmla="*/ 2147483646 w 233"/>
                <a:gd name="T51" fmla="*/ 2147483646 h 287"/>
                <a:gd name="T52" fmla="*/ 2147483646 w 233"/>
                <a:gd name="T53" fmla="*/ 2147483646 h 287"/>
                <a:gd name="T54" fmla="*/ 2147483646 w 233"/>
                <a:gd name="T55" fmla="*/ 2147483646 h 287"/>
                <a:gd name="T56" fmla="*/ 2147483646 w 233"/>
                <a:gd name="T57" fmla="*/ 2147483646 h 287"/>
                <a:gd name="T58" fmla="*/ 2147483646 w 233"/>
                <a:gd name="T59" fmla="*/ 2147483646 h 287"/>
                <a:gd name="T60" fmla="*/ 2147483646 w 233"/>
                <a:gd name="T61" fmla="*/ 2147483646 h 287"/>
                <a:gd name="T62" fmla="*/ 2147483646 w 233"/>
                <a:gd name="T63" fmla="*/ 2147483646 h 287"/>
                <a:gd name="T64" fmla="*/ 2147483646 w 233"/>
                <a:gd name="T65" fmla="*/ 2147483646 h 287"/>
                <a:gd name="T66" fmla="*/ 2147483646 w 233"/>
                <a:gd name="T67" fmla="*/ 2147483646 h 287"/>
                <a:gd name="T68" fmla="*/ 2147483646 w 233"/>
                <a:gd name="T69" fmla="*/ 2147483646 h 287"/>
                <a:gd name="T70" fmla="*/ 2147483646 w 233"/>
                <a:gd name="T71" fmla="*/ 2147483646 h 287"/>
                <a:gd name="T72" fmla="*/ 2147483646 w 233"/>
                <a:gd name="T73" fmla="*/ 2147483646 h 287"/>
                <a:gd name="T74" fmla="*/ 2147483646 w 233"/>
                <a:gd name="T75" fmla="*/ 0 h 287"/>
                <a:gd name="T76" fmla="*/ 2147483646 w 233"/>
                <a:gd name="T77" fmla="*/ 2147483646 h 287"/>
                <a:gd name="T78" fmla="*/ 2147483646 w 233"/>
                <a:gd name="T79" fmla="*/ 2147483646 h 287"/>
                <a:gd name="T80" fmla="*/ 2147483646 w 233"/>
                <a:gd name="T81" fmla="*/ 2147483646 h 287"/>
                <a:gd name="T82" fmla="*/ 2147483646 w 233"/>
                <a:gd name="T83" fmla="*/ 2147483646 h 287"/>
                <a:gd name="T84" fmla="*/ 2147483646 w 233"/>
                <a:gd name="T85" fmla="*/ 2147483646 h 287"/>
                <a:gd name="T86" fmla="*/ 2147483646 w 233"/>
                <a:gd name="T87" fmla="*/ 2147483646 h 287"/>
                <a:gd name="T88" fmla="*/ 2147483646 w 233"/>
                <a:gd name="T89" fmla="*/ 2147483646 h 287"/>
                <a:gd name="T90" fmla="*/ 2147483646 w 233"/>
                <a:gd name="T91" fmla="*/ 2147483646 h 287"/>
                <a:gd name="T92" fmla="*/ 2147483646 w 233"/>
                <a:gd name="T93" fmla="*/ 2147483646 h 287"/>
                <a:gd name="T94" fmla="*/ 2147483646 w 233"/>
                <a:gd name="T95" fmla="*/ 2147483646 h 287"/>
                <a:gd name="T96" fmla="*/ 2147483646 w 233"/>
                <a:gd name="T97" fmla="*/ 2147483646 h 287"/>
                <a:gd name="T98" fmla="*/ 2147483646 w 233"/>
                <a:gd name="T99" fmla="*/ 2147483646 h 287"/>
                <a:gd name="T100" fmla="*/ 2147483646 w 233"/>
                <a:gd name="T101" fmla="*/ 2147483646 h 287"/>
                <a:gd name="T102" fmla="*/ 2147483646 w 233"/>
                <a:gd name="T103" fmla="*/ 2147483646 h 287"/>
                <a:gd name="T104" fmla="*/ 2147483646 w 233"/>
                <a:gd name="T105" fmla="*/ 2147483646 h 287"/>
                <a:gd name="T106" fmla="*/ 2147483646 w 233"/>
                <a:gd name="T107" fmla="*/ 2147483646 h 287"/>
                <a:gd name="T108" fmla="*/ 2147483646 w 233"/>
                <a:gd name="T109" fmla="*/ 2147483646 h 287"/>
                <a:gd name="T110" fmla="*/ 0 w 233"/>
                <a:gd name="T111" fmla="*/ 2147483646 h 287"/>
                <a:gd name="T112" fmla="*/ 2147483646 w 233"/>
                <a:gd name="T113" fmla="*/ 2147483646 h 287"/>
                <a:gd name="T114" fmla="*/ 2147483646 w 233"/>
                <a:gd name="T115" fmla="*/ 0 h 28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38" tIns="45719" rIns="91438" bIns="45719"/>
            <a:lstStyle/>
            <a:p>
              <a:endParaRPr lang="zh-CN" altLang="en-US"/>
            </a:p>
          </p:txBody>
        </p:sp>
        <p:sp>
          <p:nvSpPr>
            <p:cNvPr id="47" name="Freeform 171"/>
            <p:cNvSpPr>
              <a:spLocks noEditPoints="1"/>
            </p:cNvSpPr>
            <p:nvPr/>
          </p:nvSpPr>
          <p:spPr bwMode="auto">
            <a:xfrm>
              <a:off x="1501029" y="2457341"/>
              <a:ext cx="561902" cy="565282"/>
            </a:xfrm>
            <a:custGeom>
              <a:avLst/>
              <a:gdLst>
                <a:gd name="T0" fmla="*/ 2147483646 w 354"/>
                <a:gd name="T1" fmla="*/ 2147483646 h 356"/>
                <a:gd name="T2" fmla="*/ 2147483646 w 354"/>
                <a:gd name="T3" fmla="*/ 2147483646 h 356"/>
                <a:gd name="T4" fmla="*/ 2147483646 w 354"/>
                <a:gd name="T5" fmla="*/ 2147483646 h 356"/>
                <a:gd name="T6" fmla="*/ 2147483646 w 354"/>
                <a:gd name="T7" fmla="*/ 2147483646 h 356"/>
                <a:gd name="T8" fmla="*/ 2147483646 w 354"/>
                <a:gd name="T9" fmla="*/ 2147483646 h 356"/>
                <a:gd name="T10" fmla="*/ 2147483646 w 354"/>
                <a:gd name="T11" fmla="*/ 2147483646 h 356"/>
                <a:gd name="T12" fmla="*/ 2147483646 w 354"/>
                <a:gd name="T13" fmla="*/ 2147483646 h 356"/>
                <a:gd name="T14" fmla="*/ 2147483646 w 354"/>
                <a:gd name="T15" fmla="*/ 2147483646 h 356"/>
                <a:gd name="T16" fmla="*/ 2147483646 w 354"/>
                <a:gd name="T17" fmla="*/ 2147483646 h 356"/>
                <a:gd name="T18" fmla="*/ 2147483646 w 354"/>
                <a:gd name="T19" fmla="*/ 2147483646 h 356"/>
                <a:gd name="T20" fmla="*/ 2147483646 w 354"/>
                <a:gd name="T21" fmla="*/ 2147483646 h 356"/>
                <a:gd name="T22" fmla="*/ 2147483646 w 354"/>
                <a:gd name="T23" fmla="*/ 2147483646 h 356"/>
                <a:gd name="T24" fmla="*/ 2147483646 w 354"/>
                <a:gd name="T25" fmla="*/ 2147483646 h 356"/>
                <a:gd name="T26" fmla="*/ 2147483646 w 354"/>
                <a:gd name="T27" fmla="*/ 2147483646 h 356"/>
                <a:gd name="T28" fmla="*/ 2147483646 w 354"/>
                <a:gd name="T29" fmla="*/ 2147483646 h 356"/>
                <a:gd name="T30" fmla="*/ 2147483646 w 354"/>
                <a:gd name="T31" fmla="*/ 2147483646 h 356"/>
                <a:gd name="T32" fmla="*/ 2147483646 w 354"/>
                <a:gd name="T33" fmla="*/ 2147483646 h 356"/>
                <a:gd name="T34" fmla="*/ 2147483646 w 354"/>
                <a:gd name="T35" fmla="*/ 2147483646 h 356"/>
                <a:gd name="T36" fmla="*/ 2147483646 w 354"/>
                <a:gd name="T37" fmla="*/ 2147483646 h 356"/>
                <a:gd name="T38" fmla="*/ 2147483646 w 354"/>
                <a:gd name="T39" fmla="*/ 2147483646 h 356"/>
                <a:gd name="T40" fmla="*/ 2147483646 w 354"/>
                <a:gd name="T41" fmla="*/ 2147483646 h 356"/>
                <a:gd name="T42" fmla="*/ 2147483646 w 354"/>
                <a:gd name="T43" fmla="*/ 2147483646 h 356"/>
                <a:gd name="T44" fmla="*/ 2147483646 w 354"/>
                <a:gd name="T45" fmla="*/ 2147483646 h 356"/>
                <a:gd name="T46" fmla="*/ 2147483646 w 354"/>
                <a:gd name="T47" fmla="*/ 2147483646 h 356"/>
                <a:gd name="T48" fmla="*/ 2147483646 w 354"/>
                <a:gd name="T49" fmla="*/ 2147483646 h 356"/>
                <a:gd name="T50" fmla="*/ 2147483646 w 354"/>
                <a:gd name="T51" fmla="*/ 2147483646 h 356"/>
                <a:gd name="T52" fmla="*/ 2147483646 w 354"/>
                <a:gd name="T53" fmla="*/ 2147483646 h 356"/>
                <a:gd name="T54" fmla="*/ 2147483646 w 354"/>
                <a:gd name="T55" fmla="*/ 2147483646 h 356"/>
                <a:gd name="T56" fmla="*/ 2147483646 w 354"/>
                <a:gd name="T57" fmla="*/ 2147483646 h 356"/>
                <a:gd name="T58" fmla="*/ 2147483646 w 354"/>
                <a:gd name="T59" fmla="*/ 2147483646 h 356"/>
                <a:gd name="T60" fmla="*/ 2147483646 w 354"/>
                <a:gd name="T61" fmla="*/ 2147483646 h 356"/>
                <a:gd name="T62" fmla="*/ 2147483646 w 354"/>
                <a:gd name="T63" fmla="*/ 2147483646 h 356"/>
                <a:gd name="T64" fmla="*/ 2147483646 w 354"/>
                <a:gd name="T65" fmla="*/ 2147483646 h 356"/>
                <a:gd name="T66" fmla="*/ 2147483646 w 354"/>
                <a:gd name="T67" fmla="*/ 2147483646 h 356"/>
                <a:gd name="T68" fmla="*/ 2147483646 w 354"/>
                <a:gd name="T69" fmla="*/ 2147483646 h 356"/>
                <a:gd name="T70" fmla="*/ 2147483646 w 354"/>
                <a:gd name="T71" fmla="*/ 2147483646 h 356"/>
                <a:gd name="T72" fmla="*/ 2147483646 w 354"/>
                <a:gd name="T73" fmla="*/ 2147483646 h 356"/>
                <a:gd name="T74" fmla="*/ 2147483646 w 354"/>
                <a:gd name="T75" fmla="*/ 2147483646 h 356"/>
                <a:gd name="T76" fmla="*/ 2147483646 w 354"/>
                <a:gd name="T77" fmla="*/ 2147483646 h 356"/>
                <a:gd name="T78" fmla="*/ 2147483646 w 354"/>
                <a:gd name="T79" fmla="*/ 2147483646 h 356"/>
                <a:gd name="T80" fmla="*/ 2147483646 w 354"/>
                <a:gd name="T81" fmla="*/ 2147483646 h 356"/>
                <a:gd name="T82" fmla="*/ 2147483646 w 354"/>
                <a:gd name="T83" fmla="*/ 2147483646 h 356"/>
                <a:gd name="T84" fmla="*/ 2147483646 w 354"/>
                <a:gd name="T85" fmla="*/ 2147483646 h 356"/>
                <a:gd name="T86" fmla="*/ 2147483646 w 354"/>
                <a:gd name="T87" fmla="*/ 2147483646 h 356"/>
                <a:gd name="T88" fmla="*/ 2147483646 w 354"/>
                <a:gd name="T89" fmla="*/ 2147483646 h 356"/>
                <a:gd name="T90" fmla="*/ 2147483646 w 354"/>
                <a:gd name="T91" fmla="*/ 2147483646 h 356"/>
                <a:gd name="T92" fmla="*/ 2147483646 w 354"/>
                <a:gd name="T93" fmla="*/ 2147483646 h 356"/>
                <a:gd name="T94" fmla="*/ 2147483646 w 354"/>
                <a:gd name="T95" fmla="*/ 2147483646 h 356"/>
                <a:gd name="T96" fmla="*/ 2147483646 w 354"/>
                <a:gd name="T97" fmla="*/ 2147483646 h 356"/>
                <a:gd name="T98" fmla="*/ 2147483646 w 354"/>
                <a:gd name="T99" fmla="*/ 2147483646 h 356"/>
                <a:gd name="T100" fmla="*/ 2147483646 w 354"/>
                <a:gd name="T101" fmla="*/ 2147483646 h 356"/>
                <a:gd name="T102" fmla="*/ 2147483646 w 354"/>
                <a:gd name="T103" fmla="*/ 2147483646 h 356"/>
                <a:gd name="T104" fmla="*/ 2147483646 w 354"/>
                <a:gd name="T105" fmla="*/ 2147483646 h 356"/>
                <a:gd name="T106" fmla="*/ 2147483646 w 354"/>
                <a:gd name="T107" fmla="*/ 2147483646 h 356"/>
                <a:gd name="T108" fmla="*/ 2147483646 w 354"/>
                <a:gd name="T109" fmla="*/ 2147483646 h 356"/>
                <a:gd name="T110" fmla="*/ 2147483646 w 354"/>
                <a:gd name="T111" fmla="*/ 2147483646 h 356"/>
                <a:gd name="T112" fmla="*/ 2147483646 w 354"/>
                <a:gd name="T113" fmla="*/ 2147483646 h 356"/>
                <a:gd name="T114" fmla="*/ 2147483646 w 354"/>
                <a:gd name="T115" fmla="*/ 2147483646 h 356"/>
                <a:gd name="T116" fmla="*/ 2147483646 w 354"/>
                <a:gd name="T117" fmla="*/ 2147483646 h 356"/>
                <a:gd name="T118" fmla="*/ 2147483646 w 354"/>
                <a:gd name="T119" fmla="*/ 2147483646 h 356"/>
                <a:gd name="T120" fmla="*/ 0 w 354"/>
                <a:gd name="T121" fmla="*/ 2147483646 h 356"/>
                <a:gd name="T122" fmla="*/ 2147483646 w 354"/>
                <a:gd name="T123" fmla="*/ 2147483646 h 356"/>
                <a:gd name="T124" fmla="*/ 2147483646 w 354"/>
                <a:gd name="T125" fmla="*/ 2147483646 h 35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38" tIns="45719" rIns="91438" bIns="45719"/>
            <a:lstStyle/>
            <a:p>
              <a:endParaRPr lang="zh-CN" altLang="en-US"/>
            </a:p>
          </p:txBody>
        </p:sp>
        <p:sp>
          <p:nvSpPr>
            <p:cNvPr id="48" name="Freeform 172"/>
            <p:cNvSpPr>
              <a:spLocks noEditPoints="1"/>
            </p:cNvSpPr>
            <p:nvPr/>
          </p:nvSpPr>
          <p:spPr bwMode="auto">
            <a:xfrm>
              <a:off x="1916900" y="3182995"/>
              <a:ext cx="633331" cy="482712"/>
            </a:xfrm>
            <a:custGeom>
              <a:avLst/>
              <a:gdLst>
                <a:gd name="T0" fmla="*/ 2147483646 w 399"/>
                <a:gd name="T1" fmla="*/ 2147483646 h 304"/>
                <a:gd name="T2" fmla="*/ 2147483646 w 399"/>
                <a:gd name="T3" fmla="*/ 2147483646 h 304"/>
                <a:gd name="T4" fmla="*/ 2147483646 w 399"/>
                <a:gd name="T5" fmla="*/ 2147483646 h 304"/>
                <a:gd name="T6" fmla="*/ 2147483646 w 399"/>
                <a:gd name="T7" fmla="*/ 2147483646 h 304"/>
                <a:gd name="T8" fmla="*/ 2147483646 w 399"/>
                <a:gd name="T9" fmla="*/ 2147483646 h 304"/>
                <a:gd name="T10" fmla="*/ 2147483646 w 399"/>
                <a:gd name="T11" fmla="*/ 2147483646 h 304"/>
                <a:gd name="T12" fmla="*/ 2147483646 w 399"/>
                <a:gd name="T13" fmla="*/ 2147483646 h 304"/>
                <a:gd name="T14" fmla="*/ 2147483646 w 399"/>
                <a:gd name="T15" fmla="*/ 2147483646 h 304"/>
                <a:gd name="T16" fmla="*/ 2147483646 w 399"/>
                <a:gd name="T17" fmla="*/ 2147483646 h 304"/>
                <a:gd name="T18" fmla="*/ 2147483646 w 399"/>
                <a:gd name="T19" fmla="*/ 2147483646 h 304"/>
                <a:gd name="T20" fmla="*/ 2147483646 w 399"/>
                <a:gd name="T21" fmla="*/ 2147483646 h 304"/>
                <a:gd name="T22" fmla="*/ 2147483646 w 399"/>
                <a:gd name="T23" fmla="*/ 2147483646 h 304"/>
                <a:gd name="T24" fmla="*/ 2147483646 w 399"/>
                <a:gd name="T25" fmla="*/ 2147483646 h 304"/>
                <a:gd name="T26" fmla="*/ 2147483646 w 399"/>
                <a:gd name="T27" fmla="*/ 2147483646 h 304"/>
                <a:gd name="T28" fmla="*/ 2147483646 w 399"/>
                <a:gd name="T29" fmla="*/ 2147483646 h 304"/>
                <a:gd name="T30" fmla="*/ 2147483646 w 399"/>
                <a:gd name="T31" fmla="*/ 2147483646 h 304"/>
                <a:gd name="T32" fmla="*/ 2147483646 w 399"/>
                <a:gd name="T33" fmla="*/ 2147483646 h 304"/>
                <a:gd name="T34" fmla="*/ 2147483646 w 399"/>
                <a:gd name="T35" fmla="*/ 2147483646 h 304"/>
                <a:gd name="T36" fmla="*/ 2147483646 w 399"/>
                <a:gd name="T37" fmla="*/ 0 h 304"/>
                <a:gd name="T38" fmla="*/ 2147483646 w 399"/>
                <a:gd name="T39" fmla="*/ 2147483646 h 304"/>
                <a:gd name="T40" fmla="*/ 2147483646 w 399"/>
                <a:gd name="T41" fmla="*/ 2147483646 h 304"/>
                <a:gd name="T42" fmla="*/ 2147483646 w 399"/>
                <a:gd name="T43" fmla="*/ 2147483646 h 304"/>
                <a:gd name="T44" fmla="*/ 2147483646 w 399"/>
                <a:gd name="T45" fmla="*/ 2147483646 h 304"/>
                <a:gd name="T46" fmla="*/ 2147483646 w 399"/>
                <a:gd name="T47" fmla="*/ 2147483646 h 304"/>
                <a:gd name="T48" fmla="*/ 2147483646 w 399"/>
                <a:gd name="T49" fmla="*/ 2147483646 h 304"/>
                <a:gd name="T50" fmla="*/ 2147483646 w 399"/>
                <a:gd name="T51" fmla="*/ 2147483646 h 304"/>
                <a:gd name="T52" fmla="*/ 2147483646 w 399"/>
                <a:gd name="T53" fmla="*/ 2147483646 h 304"/>
                <a:gd name="T54" fmla="*/ 2147483646 w 399"/>
                <a:gd name="T55" fmla="*/ 2147483646 h 304"/>
                <a:gd name="T56" fmla="*/ 2147483646 w 399"/>
                <a:gd name="T57" fmla="*/ 2147483646 h 304"/>
                <a:gd name="T58" fmla="*/ 2147483646 w 399"/>
                <a:gd name="T59" fmla="*/ 2147483646 h 304"/>
                <a:gd name="T60" fmla="*/ 2147483646 w 399"/>
                <a:gd name="T61" fmla="*/ 2147483646 h 304"/>
                <a:gd name="T62" fmla="*/ 2147483646 w 399"/>
                <a:gd name="T63" fmla="*/ 2147483646 h 304"/>
                <a:gd name="T64" fmla="*/ 2147483646 w 399"/>
                <a:gd name="T65" fmla="*/ 2147483646 h 304"/>
                <a:gd name="T66" fmla="*/ 2147483646 w 399"/>
                <a:gd name="T67" fmla="*/ 2147483646 h 304"/>
                <a:gd name="T68" fmla="*/ 2147483646 w 399"/>
                <a:gd name="T69" fmla="*/ 2147483646 h 304"/>
                <a:gd name="T70" fmla="*/ 2147483646 w 399"/>
                <a:gd name="T71" fmla="*/ 2147483646 h 304"/>
                <a:gd name="T72" fmla="*/ 2147483646 w 399"/>
                <a:gd name="T73" fmla="*/ 2147483646 h 304"/>
                <a:gd name="T74" fmla="*/ 2147483646 w 399"/>
                <a:gd name="T75" fmla="*/ 2147483646 h 304"/>
                <a:gd name="T76" fmla="*/ 2147483646 w 399"/>
                <a:gd name="T77" fmla="*/ 2147483646 h 304"/>
                <a:gd name="T78" fmla="*/ 2147483646 w 399"/>
                <a:gd name="T79" fmla="*/ 2147483646 h 304"/>
                <a:gd name="T80" fmla="*/ 2147483646 w 399"/>
                <a:gd name="T81" fmla="*/ 2147483646 h 304"/>
                <a:gd name="T82" fmla="*/ 2147483646 w 399"/>
                <a:gd name="T83" fmla="*/ 2147483646 h 304"/>
                <a:gd name="T84" fmla="*/ 2147483646 w 399"/>
                <a:gd name="T85" fmla="*/ 2147483646 h 304"/>
                <a:gd name="T86" fmla="*/ 0 w 399"/>
                <a:gd name="T87" fmla="*/ 2147483646 h 304"/>
                <a:gd name="T88" fmla="*/ 2147483646 w 399"/>
                <a:gd name="T89" fmla="*/ 2147483646 h 304"/>
                <a:gd name="T90" fmla="*/ 2147483646 w 399"/>
                <a:gd name="T91" fmla="*/ 2147483646 h 304"/>
                <a:gd name="T92" fmla="*/ 2147483646 w 399"/>
                <a:gd name="T93" fmla="*/ 2147483646 h 304"/>
                <a:gd name="T94" fmla="*/ 2147483646 w 399"/>
                <a:gd name="T95" fmla="*/ 2147483646 h 304"/>
                <a:gd name="T96" fmla="*/ 2147483646 w 399"/>
                <a:gd name="T97" fmla="*/ 2147483646 h 304"/>
                <a:gd name="T98" fmla="*/ 2147483646 w 399"/>
                <a:gd name="T99" fmla="*/ 2147483646 h 304"/>
                <a:gd name="T100" fmla="*/ 2147483646 w 399"/>
                <a:gd name="T101" fmla="*/ 2147483646 h 304"/>
                <a:gd name="T102" fmla="*/ 2147483646 w 399"/>
                <a:gd name="T103" fmla="*/ 2147483646 h 304"/>
                <a:gd name="T104" fmla="*/ 2147483646 w 399"/>
                <a:gd name="T105" fmla="*/ 2147483646 h 304"/>
                <a:gd name="T106" fmla="*/ 2147483646 w 399"/>
                <a:gd name="T107" fmla="*/ 2147483646 h 304"/>
                <a:gd name="T108" fmla="*/ 2147483646 w 399"/>
                <a:gd name="T109" fmla="*/ 2147483646 h 304"/>
                <a:gd name="T110" fmla="*/ 2147483646 w 399"/>
                <a:gd name="T111" fmla="*/ 2147483646 h 304"/>
                <a:gd name="T112" fmla="*/ 2147483646 w 399"/>
                <a:gd name="T113" fmla="*/ 2147483646 h 3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38" tIns="45719" rIns="91438" bIns="45719"/>
            <a:lstStyle/>
            <a:p>
              <a:endParaRPr lang="zh-CN" altLang="en-US"/>
            </a:p>
          </p:txBody>
        </p:sp>
        <p:grpSp>
          <p:nvGrpSpPr>
            <p:cNvPr id="49" name="组合 210"/>
            <p:cNvGrpSpPr/>
            <p:nvPr/>
          </p:nvGrpSpPr>
          <p:grpSpPr>
            <a:xfrm>
              <a:off x="2135945" y="2439874"/>
              <a:ext cx="209523" cy="200072"/>
              <a:chOff x="3092451" y="2336800"/>
              <a:chExt cx="209550" cy="200025"/>
            </a:xfrm>
            <a:solidFill>
              <a:schemeClr val="accent6"/>
            </a:solidFill>
          </p:grpSpPr>
          <p:sp>
            <p:nvSpPr>
              <p:cNvPr id="74" name="Freeform 173"/>
              <p:cNvSpPr/>
              <p:nvPr/>
            </p:nvSpPr>
            <p:spPr bwMode="auto">
              <a:xfrm>
                <a:off x="3092451" y="2378075"/>
                <a:ext cx="209550" cy="158750"/>
              </a:xfrm>
              <a:custGeom>
                <a:avLst/>
                <a:gdLst>
                  <a:gd name="T0" fmla="*/ 39 w 132"/>
                  <a:gd name="T1" fmla="*/ 0 h 100"/>
                  <a:gd name="T2" fmla="*/ 39 w 132"/>
                  <a:gd name="T3" fmla="*/ 0 h 100"/>
                  <a:gd name="T4" fmla="*/ 47 w 132"/>
                  <a:gd name="T5" fmla="*/ 0 h 100"/>
                  <a:gd name="T6" fmla="*/ 54 w 132"/>
                  <a:gd name="T7" fmla="*/ 2 h 100"/>
                  <a:gd name="T8" fmla="*/ 61 w 132"/>
                  <a:gd name="T9" fmla="*/ 5 h 100"/>
                  <a:gd name="T10" fmla="*/ 66 w 132"/>
                  <a:gd name="T11" fmla="*/ 9 h 100"/>
                  <a:gd name="T12" fmla="*/ 66 w 132"/>
                  <a:gd name="T13" fmla="*/ 9 h 100"/>
                  <a:gd name="T14" fmla="*/ 71 w 132"/>
                  <a:gd name="T15" fmla="*/ 5 h 100"/>
                  <a:gd name="T16" fmla="*/ 78 w 132"/>
                  <a:gd name="T17" fmla="*/ 2 h 100"/>
                  <a:gd name="T18" fmla="*/ 85 w 132"/>
                  <a:gd name="T19" fmla="*/ 0 h 100"/>
                  <a:gd name="T20" fmla="*/ 93 w 132"/>
                  <a:gd name="T21" fmla="*/ 0 h 100"/>
                  <a:gd name="T22" fmla="*/ 93 w 132"/>
                  <a:gd name="T23" fmla="*/ 0 h 100"/>
                  <a:gd name="T24" fmla="*/ 101 w 132"/>
                  <a:gd name="T25" fmla="*/ 0 h 100"/>
                  <a:gd name="T26" fmla="*/ 108 w 132"/>
                  <a:gd name="T27" fmla="*/ 2 h 100"/>
                  <a:gd name="T28" fmla="*/ 115 w 132"/>
                  <a:gd name="T29" fmla="*/ 6 h 100"/>
                  <a:gd name="T30" fmla="*/ 120 w 132"/>
                  <a:gd name="T31" fmla="*/ 11 h 100"/>
                  <a:gd name="T32" fmla="*/ 126 w 132"/>
                  <a:gd name="T33" fmla="*/ 16 h 100"/>
                  <a:gd name="T34" fmla="*/ 130 w 132"/>
                  <a:gd name="T35" fmla="*/ 23 h 100"/>
                  <a:gd name="T36" fmla="*/ 131 w 132"/>
                  <a:gd name="T37" fmla="*/ 31 h 100"/>
                  <a:gd name="T38" fmla="*/ 132 w 132"/>
                  <a:gd name="T39" fmla="*/ 38 h 100"/>
                  <a:gd name="T40" fmla="*/ 132 w 132"/>
                  <a:gd name="T41" fmla="*/ 38 h 100"/>
                  <a:gd name="T42" fmla="*/ 131 w 132"/>
                  <a:gd name="T43" fmla="*/ 47 h 100"/>
                  <a:gd name="T44" fmla="*/ 128 w 132"/>
                  <a:gd name="T45" fmla="*/ 58 h 100"/>
                  <a:gd name="T46" fmla="*/ 123 w 132"/>
                  <a:gd name="T47" fmla="*/ 69 h 100"/>
                  <a:gd name="T48" fmla="*/ 116 w 132"/>
                  <a:gd name="T49" fmla="*/ 78 h 100"/>
                  <a:gd name="T50" fmla="*/ 107 w 132"/>
                  <a:gd name="T51" fmla="*/ 86 h 100"/>
                  <a:gd name="T52" fmla="*/ 94 w 132"/>
                  <a:gd name="T53" fmla="*/ 93 h 100"/>
                  <a:gd name="T54" fmla="*/ 88 w 132"/>
                  <a:gd name="T55" fmla="*/ 96 h 100"/>
                  <a:gd name="T56" fmla="*/ 81 w 132"/>
                  <a:gd name="T57" fmla="*/ 99 h 100"/>
                  <a:gd name="T58" fmla="*/ 73 w 132"/>
                  <a:gd name="T59" fmla="*/ 99 h 100"/>
                  <a:gd name="T60" fmla="*/ 63 w 132"/>
                  <a:gd name="T61" fmla="*/ 100 h 100"/>
                  <a:gd name="T62" fmla="*/ 63 w 132"/>
                  <a:gd name="T63" fmla="*/ 100 h 100"/>
                  <a:gd name="T64" fmla="*/ 55 w 132"/>
                  <a:gd name="T65" fmla="*/ 99 h 100"/>
                  <a:gd name="T66" fmla="*/ 47 w 132"/>
                  <a:gd name="T67" fmla="*/ 97 h 100"/>
                  <a:gd name="T68" fmla="*/ 39 w 132"/>
                  <a:gd name="T69" fmla="*/ 96 h 100"/>
                  <a:gd name="T70" fmla="*/ 32 w 132"/>
                  <a:gd name="T71" fmla="*/ 93 h 100"/>
                  <a:gd name="T72" fmla="*/ 27 w 132"/>
                  <a:gd name="T73" fmla="*/ 90 h 100"/>
                  <a:gd name="T74" fmla="*/ 21 w 132"/>
                  <a:gd name="T75" fmla="*/ 86 h 100"/>
                  <a:gd name="T76" fmla="*/ 13 w 132"/>
                  <a:gd name="T77" fmla="*/ 77 h 100"/>
                  <a:gd name="T78" fmla="*/ 6 w 132"/>
                  <a:gd name="T79" fmla="*/ 67 h 100"/>
                  <a:gd name="T80" fmla="*/ 2 w 132"/>
                  <a:gd name="T81" fmla="*/ 57 h 100"/>
                  <a:gd name="T82" fmla="*/ 0 w 132"/>
                  <a:gd name="T83" fmla="*/ 47 h 100"/>
                  <a:gd name="T84" fmla="*/ 0 w 132"/>
                  <a:gd name="T85" fmla="*/ 38 h 100"/>
                  <a:gd name="T86" fmla="*/ 0 w 132"/>
                  <a:gd name="T87" fmla="*/ 38 h 100"/>
                  <a:gd name="T88" fmla="*/ 0 w 132"/>
                  <a:gd name="T89" fmla="*/ 31 h 100"/>
                  <a:gd name="T90" fmla="*/ 2 w 132"/>
                  <a:gd name="T91" fmla="*/ 23 h 100"/>
                  <a:gd name="T92" fmla="*/ 6 w 132"/>
                  <a:gd name="T93" fmla="*/ 16 h 100"/>
                  <a:gd name="T94" fmla="*/ 12 w 132"/>
                  <a:gd name="T95" fmla="*/ 11 h 100"/>
                  <a:gd name="T96" fmla="*/ 17 w 132"/>
                  <a:gd name="T97" fmla="*/ 6 h 100"/>
                  <a:gd name="T98" fmla="*/ 24 w 132"/>
                  <a:gd name="T99" fmla="*/ 2 h 100"/>
                  <a:gd name="T100" fmla="*/ 31 w 132"/>
                  <a:gd name="T101" fmla="*/ 0 h 100"/>
                  <a:gd name="T102" fmla="*/ 39 w 132"/>
                  <a:gd name="T103" fmla="*/ 0 h 100"/>
                  <a:gd name="T104" fmla="*/ 39 w 132"/>
                  <a:gd name="T10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75" name="Freeform 174"/>
              <p:cNvSpPr/>
              <p:nvPr/>
            </p:nvSpPr>
            <p:spPr bwMode="auto">
              <a:xfrm>
                <a:off x="3149601" y="2336800"/>
                <a:ext cx="52388" cy="73025"/>
              </a:xfrm>
              <a:custGeom>
                <a:avLst/>
                <a:gdLst>
                  <a:gd name="T0" fmla="*/ 29 w 33"/>
                  <a:gd name="T1" fmla="*/ 46 h 46"/>
                  <a:gd name="T2" fmla="*/ 29 w 33"/>
                  <a:gd name="T3" fmla="*/ 46 h 46"/>
                  <a:gd name="T4" fmla="*/ 31 w 33"/>
                  <a:gd name="T5" fmla="*/ 39 h 46"/>
                  <a:gd name="T6" fmla="*/ 33 w 33"/>
                  <a:gd name="T7" fmla="*/ 34 h 46"/>
                  <a:gd name="T8" fmla="*/ 33 w 33"/>
                  <a:gd name="T9" fmla="*/ 27 h 46"/>
                  <a:gd name="T10" fmla="*/ 33 w 33"/>
                  <a:gd name="T11" fmla="*/ 22 h 46"/>
                  <a:gd name="T12" fmla="*/ 30 w 33"/>
                  <a:gd name="T13" fmla="*/ 15 h 46"/>
                  <a:gd name="T14" fmla="*/ 27 w 33"/>
                  <a:gd name="T15" fmla="*/ 9 h 46"/>
                  <a:gd name="T16" fmla="*/ 25 w 33"/>
                  <a:gd name="T17" fmla="*/ 4 h 46"/>
                  <a:gd name="T18" fmla="*/ 19 w 33"/>
                  <a:gd name="T19" fmla="*/ 0 h 46"/>
                  <a:gd name="T20" fmla="*/ 0 w 33"/>
                  <a:gd name="T21" fmla="*/ 3 h 46"/>
                  <a:gd name="T22" fmla="*/ 0 w 33"/>
                  <a:gd name="T23" fmla="*/ 3 h 46"/>
                  <a:gd name="T24" fmla="*/ 12 w 33"/>
                  <a:gd name="T25" fmla="*/ 11 h 46"/>
                  <a:gd name="T26" fmla="*/ 18 w 33"/>
                  <a:gd name="T27" fmla="*/ 15 h 46"/>
                  <a:gd name="T28" fmla="*/ 22 w 33"/>
                  <a:gd name="T29" fmla="*/ 19 h 46"/>
                  <a:gd name="T30" fmla="*/ 25 w 33"/>
                  <a:gd name="T31" fmla="*/ 24 h 46"/>
                  <a:gd name="T32" fmla="*/ 27 w 33"/>
                  <a:gd name="T33" fmla="*/ 31 h 46"/>
                  <a:gd name="T34" fmla="*/ 29 w 33"/>
                  <a:gd name="T35" fmla="*/ 38 h 46"/>
                  <a:gd name="T36" fmla="*/ 29 w 33"/>
                  <a:gd name="T37" fmla="*/ 46 h 46"/>
                  <a:gd name="T38" fmla="*/ 29 w 33"/>
                  <a:gd name="T3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50" name="Freeform 175"/>
            <p:cNvSpPr>
              <a:spLocks noEditPoints="1"/>
            </p:cNvSpPr>
            <p:nvPr/>
          </p:nvSpPr>
          <p:spPr bwMode="auto">
            <a:xfrm>
              <a:off x="2357532" y="3763222"/>
              <a:ext cx="218717" cy="301992"/>
            </a:xfrm>
            <a:custGeom>
              <a:avLst/>
              <a:gdLst>
                <a:gd name="T0" fmla="*/ 125 w 137"/>
                <a:gd name="T1" fmla="*/ 55 h 191"/>
                <a:gd name="T2" fmla="*/ 126 w 137"/>
                <a:gd name="T3" fmla="*/ 51 h 191"/>
                <a:gd name="T4" fmla="*/ 133 w 137"/>
                <a:gd name="T5" fmla="*/ 34 h 191"/>
                <a:gd name="T6" fmla="*/ 136 w 137"/>
                <a:gd name="T7" fmla="*/ 29 h 191"/>
                <a:gd name="T8" fmla="*/ 137 w 137"/>
                <a:gd name="T9" fmla="*/ 21 h 191"/>
                <a:gd name="T10" fmla="*/ 136 w 137"/>
                <a:gd name="T11" fmla="*/ 13 h 191"/>
                <a:gd name="T12" fmla="*/ 132 w 137"/>
                <a:gd name="T13" fmla="*/ 6 h 191"/>
                <a:gd name="T14" fmla="*/ 128 w 137"/>
                <a:gd name="T15" fmla="*/ 4 h 191"/>
                <a:gd name="T16" fmla="*/ 116 w 137"/>
                <a:gd name="T17" fmla="*/ 0 h 191"/>
                <a:gd name="T18" fmla="*/ 103 w 137"/>
                <a:gd name="T19" fmla="*/ 4 h 191"/>
                <a:gd name="T20" fmla="*/ 113 w 137"/>
                <a:gd name="T21" fmla="*/ 39 h 191"/>
                <a:gd name="T22" fmla="*/ 103 w 137"/>
                <a:gd name="T23" fmla="*/ 59 h 191"/>
                <a:gd name="T24" fmla="*/ 110 w 137"/>
                <a:gd name="T25" fmla="*/ 48 h 191"/>
                <a:gd name="T26" fmla="*/ 110 w 137"/>
                <a:gd name="T27" fmla="*/ 42 h 191"/>
                <a:gd name="T28" fmla="*/ 120 w 137"/>
                <a:gd name="T29" fmla="*/ 48 h 191"/>
                <a:gd name="T30" fmla="*/ 121 w 137"/>
                <a:gd name="T31" fmla="*/ 52 h 191"/>
                <a:gd name="T32" fmla="*/ 121 w 137"/>
                <a:gd name="T33" fmla="*/ 57 h 191"/>
                <a:gd name="T34" fmla="*/ 103 w 137"/>
                <a:gd name="T35" fmla="*/ 89 h 191"/>
                <a:gd name="T36" fmla="*/ 97 w 137"/>
                <a:gd name="T37" fmla="*/ 93 h 191"/>
                <a:gd name="T38" fmla="*/ 99 w 137"/>
                <a:gd name="T39" fmla="*/ 92 h 191"/>
                <a:gd name="T40" fmla="*/ 103 w 137"/>
                <a:gd name="T41" fmla="*/ 89 h 191"/>
                <a:gd name="T42" fmla="*/ 101 w 137"/>
                <a:gd name="T43" fmla="*/ 85 h 191"/>
                <a:gd name="T44" fmla="*/ 99 w 137"/>
                <a:gd name="T45" fmla="*/ 86 h 191"/>
                <a:gd name="T46" fmla="*/ 95 w 137"/>
                <a:gd name="T47" fmla="*/ 88 h 191"/>
                <a:gd name="T48" fmla="*/ 84 w 137"/>
                <a:gd name="T49" fmla="*/ 81 h 191"/>
                <a:gd name="T50" fmla="*/ 84 w 137"/>
                <a:gd name="T51" fmla="*/ 81 h 191"/>
                <a:gd name="T52" fmla="*/ 90 w 137"/>
                <a:gd name="T53" fmla="*/ 78 h 191"/>
                <a:gd name="T54" fmla="*/ 103 w 137"/>
                <a:gd name="T55" fmla="*/ 34 h 191"/>
                <a:gd name="T56" fmla="*/ 88 w 137"/>
                <a:gd name="T57" fmla="*/ 23 h 191"/>
                <a:gd name="T58" fmla="*/ 80 w 137"/>
                <a:gd name="T59" fmla="*/ 25 h 191"/>
                <a:gd name="T60" fmla="*/ 57 w 137"/>
                <a:gd name="T61" fmla="*/ 59 h 191"/>
                <a:gd name="T62" fmla="*/ 57 w 137"/>
                <a:gd name="T63" fmla="*/ 66 h 191"/>
                <a:gd name="T64" fmla="*/ 22 w 137"/>
                <a:gd name="T65" fmla="*/ 153 h 191"/>
                <a:gd name="T66" fmla="*/ 26 w 137"/>
                <a:gd name="T67" fmla="*/ 154 h 191"/>
                <a:gd name="T68" fmla="*/ 29 w 137"/>
                <a:gd name="T69" fmla="*/ 155 h 191"/>
                <a:gd name="T70" fmla="*/ 29 w 137"/>
                <a:gd name="T71" fmla="*/ 162 h 191"/>
                <a:gd name="T72" fmla="*/ 33 w 137"/>
                <a:gd name="T73" fmla="*/ 161 h 191"/>
                <a:gd name="T74" fmla="*/ 38 w 137"/>
                <a:gd name="T75" fmla="*/ 162 h 191"/>
                <a:gd name="T76" fmla="*/ 40 w 137"/>
                <a:gd name="T77" fmla="*/ 163 h 191"/>
                <a:gd name="T78" fmla="*/ 41 w 137"/>
                <a:gd name="T79" fmla="*/ 169 h 191"/>
                <a:gd name="T80" fmla="*/ 38 w 137"/>
                <a:gd name="T81" fmla="*/ 173 h 191"/>
                <a:gd name="T82" fmla="*/ 22 w 137"/>
                <a:gd name="T83" fmla="*/ 182 h 191"/>
                <a:gd name="T84" fmla="*/ 41 w 137"/>
                <a:gd name="T85" fmla="*/ 176 h 191"/>
                <a:gd name="T86" fmla="*/ 103 w 137"/>
                <a:gd name="T87" fmla="*/ 29 h 191"/>
                <a:gd name="T88" fmla="*/ 97 w 137"/>
                <a:gd name="T89" fmla="*/ 9 h 191"/>
                <a:gd name="T90" fmla="*/ 103 w 137"/>
                <a:gd name="T91" fmla="*/ 4 h 191"/>
                <a:gd name="T92" fmla="*/ 22 w 137"/>
                <a:gd name="T93" fmla="*/ 117 h 191"/>
                <a:gd name="T94" fmla="*/ 2 w 137"/>
                <a:gd name="T95" fmla="*/ 191 h 191"/>
                <a:gd name="T96" fmla="*/ 22 w 137"/>
                <a:gd name="T97" fmla="*/ 180 h 191"/>
                <a:gd name="T98" fmla="*/ 5 w 137"/>
                <a:gd name="T99" fmla="*/ 174 h 191"/>
                <a:gd name="T100" fmla="*/ 5 w 137"/>
                <a:gd name="T101" fmla="*/ 150 h 191"/>
                <a:gd name="T102" fmla="*/ 6 w 137"/>
                <a:gd name="T103" fmla="*/ 149 h 191"/>
                <a:gd name="T104" fmla="*/ 10 w 137"/>
                <a:gd name="T105" fmla="*/ 146 h 191"/>
                <a:gd name="T106" fmla="*/ 15 w 137"/>
                <a:gd name="T107" fmla="*/ 146 h 191"/>
                <a:gd name="T108" fmla="*/ 17 w 137"/>
                <a:gd name="T109" fmla="*/ 149 h 191"/>
                <a:gd name="T110" fmla="*/ 18 w 137"/>
                <a:gd name="T111" fmla="*/ 155 h 191"/>
                <a:gd name="T112" fmla="*/ 19 w 137"/>
                <a:gd name="T113" fmla="*/ 154 h 191"/>
                <a:gd name="T114" fmla="*/ 22 w 137"/>
                <a:gd name="T115" fmla="*/ 1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103" y="4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51" name="Freeform 176"/>
            <p:cNvSpPr>
              <a:spLocks noEditPoints="1"/>
            </p:cNvSpPr>
            <p:nvPr/>
          </p:nvSpPr>
          <p:spPr bwMode="auto">
            <a:xfrm>
              <a:off x="593534" y="2177165"/>
              <a:ext cx="280528" cy="304371"/>
            </a:xfrm>
            <a:custGeom>
              <a:avLst/>
              <a:gdLst>
                <a:gd name="T0" fmla="*/ 138 w 176"/>
                <a:gd name="T1" fmla="*/ 88 h 191"/>
                <a:gd name="T2" fmla="*/ 132 w 176"/>
                <a:gd name="T3" fmla="*/ 138 h 191"/>
                <a:gd name="T4" fmla="*/ 150 w 176"/>
                <a:gd name="T5" fmla="*/ 143 h 191"/>
                <a:gd name="T6" fmla="*/ 147 w 176"/>
                <a:gd name="T7" fmla="*/ 151 h 191"/>
                <a:gd name="T8" fmla="*/ 132 w 176"/>
                <a:gd name="T9" fmla="*/ 36 h 191"/>
                <a:gd name="T10" fmla="*/ 150 w 176"/>
                <a:gd name="T11" fmla="*/ 26 h 191"/>
                <a:gd name="T12" fmla="*/ 135 w 176"/>
                <a:gd name="T13" fmla="*/ 47 h 191"/>
                <a:gd name="T14" fmla="*/ 146 w 176"/>
                <a:gd name="T15" fmla="*/ 88 h 191"/>
                <a:gd name="T16" fmla="*/ 174 w 176"/>
                <a:gd name="T17" fmla="*/ 85 h 191"/>
                <a:gd name="T18" fmla="*/ 150 w 176"/>
                <a:gd name="T19" fmla="*/ 92 h 191"/>
                <a:gd name="T20" fmla="*/ 88 w 176"/>
                <a:gd name="T21" fmla="*/ 39 h 191"/>
                <a:gd name="T22" fmla="*/ 115 w 176"/>
                <a:gd name="T23" fmla="*/ 46 h 191"/>
                <a:gd name="T24" fmla="*/ 132 w 176"/>
                <a:gd name="T25" fmla="*/ 109 h 191"/>
                <a:gd name="T26" fmla="*/ 115 w 176"/>
                <a:gd name="T27" fmla="*/ 128 h 191"/>
                <a:gd name="T28" fmla="*/ 111 w 176"/>
                <a:gd name="T29" fmla="*/ 180 h 191"/>
                <a:gd name="T30" fmla="*/ 90 w 176"/>
                <a:gd name="T31" fmla="*/ 191 h 191"/>
                <a:gd name="T32" fmla="*/ 105 w 176"/>
                <a:gd name="T33" fmla="*/ 126 h 191"/>
                <a:gd name="T34" fmla="*/ 122 w 176"/>
                <a:gd name="T35" fmla="*/ 107 h 191"/>
                <a:gd name="T36" fmla="*/ 124 w 176"/>
                <a:gd name="T37" fmla="*/ 73 h 191"/>
                <a:gd name="T38" fmla="*/ 104 w 176"/>
                <a:gd name="T39" fmla="*/ 51 h 191"/>
                <a:gd name="T40" fmla="*/ 88 w 176"/>
                <a:gd name="T41" fmla="*/ 39 h 191"/>
                <a:gd name="T42" fmla="*/ 127 w 176"/>
                <a:gd name="T43" fmla="*/ 43 h 191"/>
                <a:gd name="T44" fmla="*/ 132 w 176"/>
                <a:gd name="T45" fmla="*/ 36 h 191"/>
                <a:gd name="T46" fmla="*/ 128 w 176"/>
                <a:gd name="T47" fmla="*/ 128 h 191"/>
                <a:gd name="T48" fmla="*/ 132 w 176"/>
                <a:gd name="T49" fmla="*/ 127 h 191"/>
                <a:gd name="T50" fmla="*/ 92 w 176"/>
                <a:gd name="T51" fmla="*/ 1 h 191"/>
                <a:gd name="T52" fmla="*/ 88 w 176"/>
                <a:gd name="T53" fmla="*/ 30 h 191"/>
                <a:gd name="T54" fmla="*/ 80 w 176"/>
                <a:gd name="T55" fmla="*/ 191 h 191"/>
                <a:gd name="T56" fmla="*/ 62 w 176"/>
                <a:gd name="T57" fmla="*/ 176 h 191"/>
                <a:gd name="T58" fmla="*/ 55 w 176"/>
                <a:gd name="T59" fmla="*/ 124 h 191"/>
                <a:gd name="T60" fmla="*/ 44 w 176"/>
                <a:gd name="T61" fmla="*/ 67 h 191"/>
                <a:gd name="T62" fmla="*/ 67 w 176"/>
                <a:gd name="T63" fmla="*/ 43 h 191"/>
                <a:gd name="T64" fmla="*/ 88 w 176"/>
                <a:gd name="T65" fmla="*/ 49 h 191"/>
                <a:gd name="T66" fmla="*/ 61 w 176"/>
                <a:gd name="T67" fmla="*/ 61 h 191"/>
                <a:gd name="T68" fmla="*/ 50 w 176"/>
                <a:gd name="T69" fmla="*/ 88 h 191"/>
                <a:gd name="T70" fmla="*/ 69 w 176"/>
                <a:gd name="T71" fmla="*/ 120 h 191"/>
                <a:gd name="T72" fmla="*/ 88 w 176"/>
                <a:gd name="T73" fmla="*/ 147 h 191"/>
                <a:gd name="T74" fmla="*/ 88 w 176"/>
                <a:gd name="T75" fmla="*/ 30 h 191"/>
                <a:gd name="T76" fmla="*/ 84 w 176"/>
                <a:gd name="T77" fmla="*/ 26 h 191"/>
                <a:gd name="T78" fmla="*/ 88 w 176"/>
                <a:gd name="T79" fmla="*/ 0 h 191"/>
                <a:gd name="T80" fmla="*/ 47 w 176"/>
                <a:gd name="T81" fmla="*/ 135 h 191"/>
                <a:gd name="T82" fmla="*/ 44 w 176"/>
                <a:gd name="T83" fmla="*/ 138 h 191"/>
                <a:gd name="T84" fmla="*/ 47 w 176"/>
                <a:gd name="T85" fmla="*/ 47 h 191"/>
                <a:gd name="T86" fmla="*/ 44 w 176"/>
                <a:gd name="T87" fmla="*/ 108 h 191"/>
                <a:gd name="T88" fmla="*/ 40 w 176"/>
                <a:gd name="T89" fmla="*/ 77 h 191"/>
                <a:gd name="T90" fmla="*/ 44 w 176"/>
                <a:gd name="T91" fmla="*/ 49 h 191"/>
                <a:gd name="T92" fmla="*/ 25 w 176"/>
                <a:gd name="T93" fmla="*/ 31 h 191"/>
                <a:gd name="T94" fmla="*/ 32 w 176"/>
                <a:gd name="T95" fmla="*/ 26 h 191"/>
                <a:gd name="T96" fmla="*/ 32 w 176"/>
                <a:gd name="T97" fmla="*/ 150 h 191"/>
                <a:gd name="T98" fmla="*/ 24 w 176"/>
                <a:gd name="T99" fmla="*/ 147 h 191"/>
                <a:gd name="T100" fmla="*/ 44 w 176"/>
                <a:gd name="T101" fmla="*/ 127 h 191"/>
                <a:gd name="T102" fmla="*/ 25 w 176"/>
                <a:gd name="T103" fmla="*/ 84 h 191"/>
                <a:gd name="T104" fmla="*/ 25 w 176"/>
                <a:gd name="T105" fmla="*/ 92 h 191"/>
                <a:gd name="T106" fmla="*/ 0 w 176"/>
                <a:gd name="T107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2" y="127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2" y="49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4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4" y="127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sp>
          <p:nvSpPr>
            <p:cNvPr id="52" name="Freeform 177"/>
            <p:cNvSpPr>
              <a:spLocks noEditPoints="1"/>
            </p:cNvSpPr>
            <p:nvPr/>
          </p:nvSpPr>
          <p:spPr bwMode="auto">
            <a:xfrm>
              <a:off x="1847059" y="1765031"/>
              <a:ext cx="419045" cy="606566"/>
            </a:xfrm>
            <a:custGeom>
              <a:avLst/>
              <a:gdLst>
                <a:gd name="T0" fmla="*/ 2147483646 w 264"/>
                <a:gd name="T1" fmla="*/ 2147483646 h 382"/>
                <a:gd name="T2" fmla="*/ 2147483646 w 264"/>
                <a:gd name="T3" fmla="*/ 2147483646 h 382"/>
                <a:gd name="T4" fmla="*/ 2147483646 w 264"/>
                <a:gd name="T5" fmla="*/ 2147483646 h 382"/>
                <a:gd name="T6" fmla="*/ 2147483646 w 264"/>
                <a:gd name="T7" fmla="*/ 2147483646 h 382"/>
                <a:gd name="T8" fmla="*/ 2147483646 w 264"/>
                <a:gd name="T9" fmla="*/ 2147483646 h 382"/>
                <a:gd name="T10" fmla="*/ 2147483646 w 264"/>
                <a:gd name="T11" fmla="*/ 2147483646 h 382"/>
                <a:gd name="T12" fmla="*/ 2147483646 w 264"/>
                <a:gd name="T13" fmla="*/ 2147483646 h 382"/>
                <a:gd name="T14" fmla="*/ 2147483646 w 264"/>
                <a:gd name="T15" fmla="*/ 2147483646 h 382"/>
                <a:gd name="T16" fmla="*/ 2147483646 w 264"/>
                <a:gd name="T17" fmla="*/ 2147483646 h 382"/>
                <a:gd name="T18" fmla="*/ 2147483646 w 264"/>
                <a:gd name="T19" fmla="*/ 2147483646 h 382"/>
                <a:gd name="T20" fmla="*/ 2147483646 w 264"/>
                <a:gd name="T21" fmla="*/ 2147483646 h 382"/>
                <a:gd name="T22" fmla="*/ 2147483646 w 264"/>
                <a:gd name="T23" fmla="*/ 2147483646 h 382"/>
                <a:gd name="T24" fmla="*/ 2147483646 w 264"/>
                <a:gd name="T25" fmla="*/ 2147483646 h 382"/>
                <a:gd name="T26" fmla="*/ 2147483646 w 264"/>
                <a:gd name="T27" fmla="*/ 2147483646 h 382"/>
                <a:gd name="T28" fmla="*/ 2147483646 w 264"/>
                <a:gd name="T29" fmla="*/ 2147483646 h 382"/>
                <a:gd name="T30" fmla="*/ 2147483646 w 264"/>
                <a:gd name="T31" fmla="*/ 2147483646 h 382"/>
                <a:gd name="T32" fmla="*/ 2147483646 w 264"/>
                <a:gd name="T33" fmla="*/ 2147483646 h 382"/>
                <a:gd name="T34" fmla="*/ 2147483646 w 264"/>
                <a:gd name="T35" fmla="*/ 2147483646 h 382"/>
                <a:gd name="T36" fmla="*/ 2147483646 w 264"/>
                <a:gd name="T37" fmla="*/ 2147483646 h 382"/>
                <a:gd name="T38" fmla="*/ 2147483646 w 264"/>
                <a:gd name="T39" fmla="*/ 2147483646 h 382"/>
                <a:gd name="T40" fmla="*/ 2147483646 w 264"/>
                <a:gd name="T41" fmla="*/ 2147483646 h 382"/>
                <a:gd name="T42" fmla="*/ 2147483646 w 264"/>
                <a:gd name="T43" fmla="*/ 2147483646 h 382"/>
                <a:gd name="T44" fmla="*/ 2147483646 w 264"/>
                <a:gd name="T45" fmla="*/ 2147483646 h 382"/>
                <a:gd name="T46" fmla="*/ 2147483646 w 264"/>
                <a:gd name="T47" fmla="*/ 2147483646 h 382"/>
                <a:gd name="T48" fmla="*/ 2147483646 w 264"/>
                <a:gd name="T49" fmla="*/ 2147483646 h 382"/>
                <a:gd name="T50" fmla="*/ 2147483646 w 264"/>
                <a:gd name="T51" fmla="*/ 2147483646 h 382"/>
                <a:gd name="T52" fmla="*/ 2147483646 w 264"/>
                <a:gd name="T53" fmla="*/ 2147483646 h 382"/>
                <a:gd name="T54" fmla="*/ 2147483646 w 264"/>
                <a:gd name="T55" fmla="*/ 2147483646 h 382"/>
                <a:gd name="T56" fmla="*/ 2147483646 w 264"/>
                <a:gd name="T57" fmla="*/ 2147483646 h 382"/>
                <a:gd name="T58" fmla="*/ 2147483646 w 264"/>
                <a:gd name="T59" fmla="*/ 2147483646 h 382"/>
                <a:gd name="T60" fmla="*/ 2147483646 w 264"/>
                <a:gd name="T61" fmla="*/ 2147483646 h 382"/>
                <a:gd name="T62" fmla="*/ 2147483646 w 264"/>
                <a:gd name="T63" fmla="*/ 2147483646 h 382"/>
                <a:gd name="T64" fmla="*/ 2147483646 w 264"/>
                <a:gd name="T65" fmla="*/ 2147483646 h 382"/>
                <a:gd name="T66" fmla="*/ 2147483646 w 264"/>
                <a:gd name="T67" fmla="*/ 2147483646 h 382"/>
                <a:gd name="T68" fmla="*/ 2147483646 w 264"/>
                <a:gd name="T69" fmla="*/ 2147483646 h 382"/>
                <a:gd name="T70" fmla="*/ 2147483646 w 264"/>
                <a:gd name="T71" fmla="*/ 2147483646 h 382"/>
                <a:gd name="T72" fmla="*/ 2147483646 w 264"/>
                <a:gd name="T73" fmla="*/ 2147483646 h 382"/>
                <a:gd name="T74" fmla="*/ 2147483646 w 264"/>
                <a:gd name="T75" fmla="*/ 2147483646 h 382"/>
                <a:gd name="T76" fmla="*/ 2147483646 w 264"/>
                <a:gd name="T77" fmla="*/ 2147483646 h 382"/>
                <a:gd name="T78" fmla="*/ 2147483646 w 264"/>
                <a:gd name="T79" fmla="*/ 0 h 382"/>
                <a:gd name="T80" fmla="*/ 2147483646 w 264"/>
                <a:gd name="T81" fmla="*/ 2147483646 h 382"/>
                <a:gd name="T82" fmla="*/ 2147483646 w 264"/>
                <a:gd name="T83" fmla="*/ 2147483646 h 382"/>
                <a:gd name="T84" fmla="*/ 2147483646 w 264"/>
                <a:gd name="T85" fmla="*/ 2147483646 h 382"/>
                <a:gd name="T86" fmla="*/ 2147483646 w 264"/>
                <a:gd name="T87" fmla="*/ 2147483646 h 382"/>
                <a:gd name="T88" fmla="*/ 2147483646 w 264"/>
                <a:gd name="T89" fmla="*/ 2147483646 h 382"/>
                <a:gd name="T90" fmla="*/ 2147483646 w 264"/>
                <a:gd name="T91" fmla="*/ 2147483646 h 382"/>
                <a:gd name="T92" fmla="*/ 2147483646 w 264"/>
                <a:gd name="T93" fmla="*/ 2147483646 h 382"/>
                <a:gd name="T94" fmla="*/ 0 w 264"/>
                <a:gd name="T95" fmla="*/ 2147483646 h 382"/>
                <a:gd name="T96" fmla="*/ 2147483646 w 264"/>
                <a:gd name="T97" fmla="*/ 2147483646 h 382"/>
                <a:gd name="T98" fmla="*/ 2147483646 w 264"/>
                <a:gd name="T99" fmla="*/ 2147483646 h 382"/>
                <a:gd name="T100" fmla="*/ 2147483646 w 264"/>
                <a:gd name="T101" fmla="*/ 2147483646 h 382"/>
                <a:gd name="T102" fmla="*/ 2147483646 w 264"/>
                <a:gd name="T103" fmla="*/ 2147483646 h 382"/>
                <a:gd name="T104" fmla="*/ 2147483646 w 264"/>
                <a:gd name="T105" fmla="*/ 2147483646 h 382"/>
                <a:gd name="T106" fmla="*/ 2147483646 w 264"/>
                <a:gd name="T107" fmla="*/ 2147483646 h 382"/>
                <a:gd name="T108" fmla="*/ 2147483646 w 264"/>
                <a:gd name="T109" fmla="*/ 2147483646 h 382"/>
                <a:gd name="T110" fmla="*/ 2147483646 w 264"/>
                <a:gd name="T111" fmla="*/ 2147483646 h 382"/>
                <a:gd name="T112" fmla="*/ 2147483646 w 264"/>
                <a:gd name="T113" fmla="*/ 2147483646 h 382"/>
                <a:gd name="T114" fmla="*/ 2147483646 w 264"/>
                <a:gd name="T115" fmla="*/ 2147483646 h 382"/>
                <a:gd name="T116" fmla="*/ 2147483646 w 264"/>
                <a:gd name="T117" fmla="*/ 2147483646 h 382"/>
                <a:gd name="T118" fmla="*/ 2147483646 w 264"/>
                <a:gd name="T119" fmla="*/ 2147483646 h 382"/>
                <a:gd name="T120" fmla="*/ 2147483646 w 264"/>
                <a:gd name="T121" fmla="*/ 2147483646 h 382"/>
                <a:gd name="T122" fmla="*/ 2147483646 w 264"/>
                <a:gd name="T123" fmla="*/ 2147483646 h 3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38" tIns="45719" rIns="91438" bIns="45719"/>
            <a:lstStyle/>
            <a:p>
              <a:endParaRPr lang="zh-CN" altLang="en-US"/>
            </a:p>
          </p:txBody>
        </p:sp>
        <p:grpSp>
          <p:nvGrpSpPr>
            <p:cNvPr id="53" name="组合 197"/>
            <p:cNvGrpSpPr/>
            <p:nvPr/>
          </p:nvGrpSpPr>
          <p:grpSpPr>
            <a:xfrm>
              <a:off x="2186738" y="1680874"/>
              <a:ext cx="363491" cy="220714"/>
              <a:chOff x="3143251" y="1577975"/>
              <a:chExt cx="363538" cy="220663"/>
            </a:xfrm>
            <a:solidFill>
              <a:schemeClr val="accent6"/>
            </a:solidFill>
          </p:grpSpPr>
          <p:sp>
            <p:nvSpPr>
              <p:cNvPr id="71" name="Freeform 178"/>
              <p:cNvSpPr>
                <a:spLocks noEditPoints="1"/>
              </p:cNvSpPr>
              <p:nvPr/>
            </p:nvSpPr>
            <p:spPr bwMode="auto">
              <a:xfrm>
                <a:off x="3143251" y="1577975"/>
                <a:ext cx="215900" cy="212725"/>
              </a:xfrm>
              <a:custGeom>
                <a:avLst/>
                <a:gdLst>
                  <a:gd name="T0" fmla="*/ 68 w 136"/>
                  <a:gd name="T1" fmla="*/ 0 h 134"/>
                  <a:gd name="T2" fmla="*/ 94 w 136"/>
                  <a:gd name="T3" fmla="*/ 4 h 134"/>
                  <a:gd name="T4" fmla="*/ 106 w 136"/>
                  <a:gd name="T5" fmla="*/ 11 h 134"/>
                  <a:gd name="T6" fmla="*/ 125 w 136"/>
                  <a:gd name="T7" fmla="*/ 28 h 134"/>
                  <a:gd name="T8" fmla="*/ 134 w 136"/>
                  <a:gd name="T9" fmla="*/ 53 h 134"/>
                  <a:gd name="T10" fmla="*/ 134 w 136"/>
                  <a:gd name="T11" fmla="*/ 79 h 134"/>
                  <a:gd name="T12" fmla="*/ 131 w 136"/>
                  <a:gd name="T13" fmla="*/ 92 h 134"/>
                  <a:gd name="T14" fmla="*/ 121 w 136"/>
                  <a:gd name="T15" fmla="*/ 110 h 134"/>
                  <a:gd name="T16" fmla="*/ 106 w 136"/>
                  <a:gd name="T17" fmla="*/ 123 h 134"/>
                  <a:gd name="T18" fmla="*/ 88 w 136"/>
                  <a:gd name="T19" fmla="*/ 131 h 134"/>
                  <a:gd name="T20" fmla="*/ 68 w 136"/>
                  <a:gd name="T21" fmla="*/ 134 h 134"/>
                  <a:gd name="T22" fmla="*/ 68 w 136"/>
                  <a:gd name="T23" fmla="*/ 122 h 134"/>
                  <a:gd name="T24" fmla="*/ 84 w 136"/>
                  <a:gd name="T25" fmla="*/ 119 h 134"/>
                  <a:gd name="T26" fmla="*/ 99 w 136"/>
                  <a:gd name="T27" fmla="*/ 112 h 134"/>
                  <a:gd name="T28" fmla="*/ 111 w 136"/>
                  <a:gd name="T29" fmla="*/ 102 h 134"/>
                  <a:gd name="T30" fmla="*/ 119 w 136"/>
                  <a:gd name="T31" fmla="*/ 87 h 134"/>
                  <a:gd name="T32" fmla="*/ 119 w 136"/>
                  <a:gd name="T33" fmla="*/ 87 h 134"/>
                  <a:gd name="T34" fmla="*/ 123 w 136"/>
                  <a:gd name="T35" fmla="*/ 66 h 134"/>
                  <a:gd name="T36" fmla="*/ 119 w 136"/>
                  <a:gd name="T37" fmla="*/ 45 h 134"/>
                  <a:gd name="T38" fmla="*/ 107 w 136"/>
                  <a:gd name="T39" fmla="*/ 28 h 134"/>
                  <a:gd name="T40" fmla="*/ 88 w 136"/>
                  <a:gd name="T41" fmla="*/ 16 h 134"/>
                  <a:gd name="T42" fmla="*/ 79 w 136"/>
                  <a:gd name="T43" fmla="*/ 14 h 134"/>
                  <a:gd name="T44" fmla="*/ 68 w 136"/>
                  <a:gd name="T45" fmla="*/ 0 h 134"/>
                  <a:gd name="T46" fmla="*/ 6 w 136"/>
                  <a:gd name="T47" fmla="*/ 42 h 134"/>
                  <a:gd name="T48" fmla="*/ 16 w 136"/>
                  <a:gd name="T49" fmla="*/ 24 h 134"/>
                  <a:gd name="T50" fmla="*/ 31 w 136"/>
                  <a:gd name="T51" fmla="*/ 11 h 134"/>
                  <a:gd name="T52" fmla="*/ 49 w 136"/>
                  <a:gd name="T53" fmla="*/ 3 h 134"/>
                  <a:gd name="T54" fmla="*/ 68 w 136"/>
                  <a:gd name="T55" fmla="*/ 0 h 134"/>
                  <a:gd name="T56" fmla="*/ 68 w 136"/>
                  <a:gd name="T57" fmla="*/ 12 h 134"/>
                  <a:gd name="T58" fmla="*/ 52 w 136"/>
                  <a:gd name="T59" fmla="*/ 15 h 134"/>
                  <a:gd name="T60" fmla="*/ 38 w 136"/>
                  <a:gd name="T61" fmla="*/ 22 h 134"/>
                  <a:gd name="T62" fmla="*/ 26 w 136"/>
                  <a:gd name="T63" fmla="*/ 33 h 134"/>
                  <a:gd name="T64" fmla="*/ 18 w 136"/>
                  <a:gd name="T65" fmla="*/ 46 h 134"/>
                  <a:gd name="T66" fmla="*/ 14 w 136"/>
                  <a:gd name="T67" fmla="*/ 57 h 134"/>
                  <a:gd name="T68" fmla="*/ 15 w 136"/>
                  <a:gd name="T69" fmla="*/ 79 h 134"/>
                  <a:gd name="T70" fmla="*/ 23 w 136"/>
                  <a:gd name="T71" fmla="*/ 98 h 134"/>
                  <a:gd name="T72" fmla="*/ 38 w 136"/>
                  <a:gd name="T73" fmla="*/ 112 h 134"/>
                  <a:gd name="T74" fmla="*/ 48 w 136"/>
                  <a:gd name="T75" fmla="*/ 118 h 134"/>
                  <a:gd name="T76" fmla="*/ 68 w 136"/>
                  <a:gd name="T77" fmla="*/ 122 h 134"/>
                  <a:gd name="T78" fmla="*/ 68 w 136"/>
                  <a:gd name="T79" fmla="*/ 134 h 134"/>
                  <a:gd name="T80" fmla="*/ 43 w 136"/>
                  <a:gd name="T81" fmla="*/ 130 h 134"/>
                  <a:gd name="T82" fmla="*/ 31 w 136"/>
                  <a:gd name="T83" fmla="*/ 123 h 134"/>
                  <a:gd name="T84" fmla="*/ 12 w 136"/>
                  <a:gd name="T85" fmla="*/ 104 h 134"/>
                  <a:gd name="T86" fmla="*/ 3 w 136"/>
                  <a:gd name="T87" fmla="*/ 81 h 134"/>
                  <a:gd name="T88" fmla="*/ 1 w 136"/>
                  <a:gd name="T89" fmla="*/ 56 h 134"/>
                  <a:gd name="T90" fmla="*/ 6 w 136"/>
                  <a:gd name="T91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72" name="Freeform 179"/>
              <p:cNvSpPr/>
              <p:nvPr/>
            </p:nvSpPr>
            <p:spPr bwMode="auto">
              <a:xfrm>
                <a:off x="3335338" y="1706563"/>
                <a:ext cx="106363" cy="65088"/>
              </a:xfrm>
              <a:custGeom>
                <a:avLst/>
                <a:gdLst>
                  <a:gd name="T0" fmla="*/ 61 w 67"/>
                  <a:gd name="T1" fmla="*/ 41 h 41"/>
                  <a:gd name="T2" fmla="*/ 67 w 67"/>
                  <a:gd name="T3" fmla="*/ 25 h 41"/>
                  <a:gd name="T4" fmla="*/ 6 w 67"/>
                  <a:gd name="T5" fmla="*/ 0 h 41"/>
                  <a:gd name="T6" fmla="*/ 0 w 67"/>
                  <a:gd name="T7" fmla="*/ 17 h 41"/>
                  <a:gd name="T8" fmla="*/ 61 w 6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73" name="Freeform 180"/>
              <p:cNvSpPr/>
              <p:nvPr/>
            </p:nvSpPr>
            <p:spPr bwMode="auto">
              <a:xfrm>
                <a:off x="3368676" y="1717675"/>
                <a:ext cx="138113" cy="80963"/>
              </a:xfrm>
              <a:custGeom>
                <a:avLst/>
                <a:gdLst>
                  <a:gd name="T0" fmla="*/ 67 w 87"/>
                  <a:gd name="T1" fmla="*/ 51 h 51"/>
                  <a:gd name="T2" fmla="*/ 67 w 87"/>
                  <a:gd name="T3" fmla="*/ 51 h 51"/>
                  <a:gd name="T4" fmla="*/ 73 w 87"/>
                  <a:gd name="T5" fmla="*/ 51 h 51"/>
                  <a:gd name="T6" fmla="*/ 79 w 87"/>
                  <a:gd name="T7" fmla="*/ 51 h 51"/>
                  <a:gd name="T8" fmla="*/ 83 w 87"/>
                  <a:gd name="T9" fmla="*/ 47 h 51"/>
                  <a:gd name="T10" fmla="*/ 86 w 87"/>
                  <a:gd name="T11" fmla="*/ 43 h 51"/>
                  <a:gd name="T12" fmla="*/ 86 w 87"/>
                  <a:gd name="T13" fmla="*/ 43 h 51"/>
                  <a:gd name="T14" fmla="*/ 87 w 87"/>
                  <a:gd name="T15" fmla="*/ 37 h 51"/>
                  <a:gd name="T16" fmla="*/ 86 w 87"/>
                  <a:gd name="T17" fmla="*/ 31 h 51"/>
                  <a:gd name="T18" fmla="*/ 83 w 87"/>
                  <a:gd name="T19" fmla="*/ 27 h 51"/>
                  <a:gd name="T20" fmla="*/ 78 w 87"/>
                  <a:gd name="T21" fmla="*/ 24 h 51"/>
                  <a:gd name="T22" fmla="*/ 21 w 87"/>
                  <a:gd name="T23" fmla="*/ 1 h 51"/>
                  <a:gd name="T24" fmla="*/ 21 w 87"/>
                  <a:gd name="T25" fmla="*/ 1 h 51"/>
                  <a:gd name="T26" fmla="*/ 15 w 87"/>
                  <a:gd name="T27" fmla="*/ 0 h 51"/>
                  <a:gd name="T28" fmla="*/ 10 w 87"/>
                  <a:gd name="T29" fmla="*/ 1 h 51"/>
                  <a:gd name="T30" fmla="*/ 4 w 87"/>
                  <a:gd name="T31" fmla="*/ 4 h 51"/>
                  <a:gd name="T32" fmla="*/ 2 w 87"/>
                  <a:gd name="T33" fmla="*/ 10 h 51"/>
                  <a:gd name="T34" fmla="*/ 2 w 87"/>
                  <a:gd name="T35" fmla="*/ 10 h 51"/>
                  <a:gd name="T36" fmla="*/ 0 w 87"/>
                  <a:gd name="T37" fmla="*/ 15 h 51"/>
                  <a:gd name="T38" fmla="*/ 2 w 87"/>
                  <a:gd name="T39" fmla="*/ 20 h 51"/>
                  <a:gd name="T40" fmla="*/ 4 w 87"/>
                  <a:gd name="T41" fmla="*/ 24 h 51"/>
                  <a:gd name="T42" fmla="*/ 10 w 87"/>
                  <a:gd name="T43" fmla="*/ 28 h 51"/>
                  <a:gd name="T44" fmla="*/ 67 w 87"/>
                  <a:gd name="T4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54" name="Freeform 181"/>
            <p:cNvSpPr>
              <a:spLocks noEditPoints="1"/>
            </p:cNvSpPr>
            <p:nvPr/>
          </p:nvSpPr>
          <p:spPr bwMode="auto">
            <a:xfrm>
              <a:off x="2199437" y="2963871"/>
              <a:ext cx="436506" cy="155611"/>
            </a:xfrm>
            <a:custGeom>
              <a:avLst/>
              <a:gdLst>
                <a:gd name="T0" fmla="*/ 2147483646 w 275"/>
                <a:gd name="T1" fmla="*/ 2147483646 h 98"/>
                <a:gd name="T2" fmla="*/ 2147483646 w 275"/>
                <a:gd name="T3" fmla="*/ 2147483646 h 98"/>
                <a:gd name="T4" fmla="*/ 2147483646 w 275"/>
                <a:gd name="T5" fmla="*/ 2147483646 h 98"/>
                <a:gd name="T6" fmla="*/ 2147483646 w 275"/>
                <a:gd name="T7" fmla="*/ 2147483646 h 98"/>
                <a:gd name="T8" fmla="*/ 2147483646 w 275"/>
                <a:gd name="T9" fmla="*/ 2147483646 h 98"/>
                <a:gd name="T10" fmla="*/ 2147483646 w 275"/>
                <a:gd name="T11" fmla="*/ 2147483646 h 98"/>
                <a:gd name="T12" fmla="*/ 2147483646 w 275"/>
                <a:gd name="T13" fmla="*/ 2147483646 h 98"/>
                <a:gd name="T14" fmla="*/ 2147483646 w 275"/>
                <a:gd name="T15" fmla="*/ 2147483646 h 98"/>
                <a:gd name="T16" fmla="*/ 2147483646 w 275"/>
                <a:gd name="T17" fmla="*/ 2147483646 h 98"/>
                <a:gd name="T18" fmla="*/ 2147483646 w 275"/>
                <a:gd name="T19" fmla="*/ 2147483646 h 98"/>
                <a:gd name="T20" fmla="*/ 2147483646 w 275"/>
                <a:gd name="T21" fmla="*/ 2147483646 h 98"/>
                <a:gd name="T22" fmla="*/ 2147483646 w 275"/>
                <a:gd name="T23" fmla="*/ 2147483646 h 98"/>
                <a:gd name="T24" fmla="*/ 2147483646 w 275"/>
                <a:gd name="T25" fmla="*/ 2147483646 h 98"/>
                <a:gd name="T26" fmla="*/ 2147483646 w 275"/>
                <a:gd name="T27" fmla="*/ 2147483646 h 98"/>
                <a:gd name="T28" fmla="*/ 2147483646 w 275"/>
                <a:gd name="T29" fmla="*/ 2147483646 h 98"/>
                <a:gd name="T30" fmla="*/ 2147483646 w 275"/>
                <a:gd name="T31" fmla="*/ 2147483646 h 98"/>
                <a:gd name="T32" fmla="*/ 2147483646 w 275"/>
                <a:gd name="T33" fmla="*/ 2147483646 h 98"/>
                <a:gd name="T34" fmla="*/ 2147483646 w 275"/>
                <a:gd name="T35" fmla="*/ 2147483646 h 98"/>
                <a:gd name="T36" fmla="*/ 2147483646 w 275"/>
                <a:gd name="T37" fmla="*/ 2147483646 h 98"/>
                <a:gd name="T38" fmla="*/ 2147483646 w 275"/>
                <a:gd name="T39" fmla="*/ 2147483646 h 98"/>
                <a:gd name="T40" fmla="*/ 2147483646 w 275"/>
                <a:gd name="T41" fmla="*/ 2147483646 h 98"/>
                <a:gd name="T42" fmla="*/ 2147483646 w 275"/>
                <a:gd name="T43" fmla="*/ 2147483646 h 98"/>
                <a:gd name="T44" fmla="*/ 2147483646 w 275"/>
                <a:gd name="T45" fmla="*/ 2147483646 h 98"/>
                <a:gd name="T46" fmla="*/ 2147483646 w 275"/>
                <a:gd name="T47" fmla="*/ 2147483646 h 98"/>
                <a:gd name="T48" fmla="*/ 2147483646 w 275"/>
                <a:gd name="T49" fmla="*/ 2147483646 h 98"/>
                <a:gd name="T50" fmla="*/ 2147483646 w 275"/>
                <a:gd name="T51" fmla="*/ 2147483646 h 98"/>
                <a:gd name="T52" fmla="*/ 2147483646 w 275"/>
                <a:gd name="T53" fmla="*/ 2147483646 h 98"/>
                <a:gd name="T54" fmla="*/ 2147483646 w 275"/>
                <a:gd name="T55" fmla="*/ 2147483646 h 98"/>
                <a:gd name="T56" fmla="*/ 2147483646 w 275"/>
                <a:gd name="T57" fmla="*/ 2147483646 h 98"/>
                <a:gd name="T58" fmla="*/ 2147483646 w 275"/>
                <a:gd name="T59" fmla="*/ 2147483646 h 98"/>
                <a:gd name="T60" fmla="*/ 2147483646 w 275"/>
                <a:gd name="T61" fmla="*/ 2147483646 h 98"/>
                <a:gd name="T62" fmla="*/ 2147483646 w 275"/>
                <a:gd name="T63" fmla="*/ 2147483646 h 98"/>
                <a:gd name="T64" fmla="*/ 2147483646 w 275"/>
                <a:gd name="T65" fmla="*/ 2147483646 h 98"/>
                <a:gd name="T66" fmla="*/ 2147483646 w 275"/>
                <a:gd name="T67" fmla="*/ 2147483646 h 98"/>
                <a:gd name="T68" fmla="*/ 2147483646 w 275"/>
                <a:gd name="T69" fmla="*/ 2147483646 h 98"/>
                <a:gd name="T70" fmla="*/ 2147483646 w 275"/>
                <a:gd name="T71" fmla="*/ 2147483646 h 98"/>
                <a:gd name="T72" fmla="*/ 2147483646 w 275"/>
                <a:gd name="T73" fmla="*/ 0 h 98"/>
                <a:gd name="T74" fmla="*/ 2147483646 w 275"/>
                <a:gd name="T75" fmla="*/ 0 h 98"/>
                <a:gd name="T76" fmla="*/ 2147483646 w 275"/>
                <a:gd name="T77" fmla="*/ 2147483646 h 98"/>
                <a:gd name="T78" fmla="*/ 2147483646 w 275"/>
                <a:gd name="T79" fmla="*/ 2147483646 h 98"/>
                <a:gd name="T80" fmla="*/ 2147483646 w 275"/>
                <a:gd name="T81" fmla="*/ 0 h 98"/>
                <a:gd name="T82" fmla="*/ 2147483646 w 275"/>
                <a:gd name="T83" fmla="*/ 2147483646 h 98"/>
                <a:gd name="T84" fmla="*/ 2147483646 w 275"/>
                <a:gd name="T85" fmla="*/ 2147483646 h 98"/>
                <a:gd name="T86" fmla="*/ 2147483646 w 275"/>
                <a:gd name="T87" fmla="*/ 2147483646 h 98"/>
                <a:gd name="T88" fmla="*/ 2147483646 w 275"/>
                <a:gd name="T89" fmla="*/ 2147483646 h 98"/>
                <a:gd name="T90" fmla="*/ 2147483646 w 275"/>
                <a:gd name="T91" fmla="*/ 2147483646 h 98"/>
                <a:gd name="T92" fmla="*/ 2147483646 w 275"/>
                <a:gd name="T93" fmla="*/ 2147483646 h 98"/>
                <a:gd name="T94" fmla="*/ 2147483646 w 275"/>
                <a:gd name="T95" fmla="*/ 2147483646 h 98"/>
                <a:gd name="T96" fmla="*/ 2147483646 w 275"/>
                <a:gd name="T97" fmla="*/ 2147483646 h 98"/>
                <a:gd name="T98" fmla="*/ 2147483646 w 275"/>
                <a:gd name="T99" fmla="*/ 2147483646 h 98"/>
                <a:gd name="T100" fmla="*/ 2147483646 w 275"/>
                <a:gd name="T101" fmla="*/ 2147483646 h 98"/>
                <a:gd name="T102" fmla="*/ 2147483646 w 275"/>
                <a:gd name="T103" fmla="*/ 2147483646 h 98"/>
                <a:gd name="T104" fmla="*/ 2147483646 w 275"/>
                <a:gd name="T105" fmla="*/ 2147483646 h 98"/>
                <a:gd name="T106" fmla="*/ 2147483646 w 275"/>
                <a:gd name="T107" fmla="*/ 2147483646 h 98"/>
                <a:gd name="T108" fmla="*/ 2147483646 w 275"/>
                <a:gd name="T109" fmla="*/ 2147483646 h 98"/>
                <a:gd name="T110" fmla="*/ 2147483646 w 275"/>
                <a:gd name="T111" fmla="*/ 2147483646 h 98"/>
                <a:gd name="T112" fmla="*/ 2147483646 w 275"/>
                <a:gd name="T113" fmla="*/ 2147483646 h 98"/>
                <a:gd name="T114" fmla="*/ 2147483646 w 275"/>
                <a:gd name="T115" fmla="*/ 2147483646 h 98"/>
                <a:gd name="T116" fmla="*/ 2147483646 w 275"/>
                <a:gd name="T117" fmla="*/ 2147483646 h 98"/>
                <a:gd name="T118" fmla="*/ 2147483646 w 275"/>
                <a:gd name="T119" fmla="*/ 2147483646 h 9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1438" tIns="45719" rIns="91438" bIns="45719"/>
            <a:lstStyle/>
            <a:p>
              <a:endParaRPr lang="zh-CN" altLang="en-US"/>
            </a:p>
          </p:txBody>
        </p:sp>
        <p:grpSp>
          <p:nvGrpSpPr>
            <p:cNvPr id="55" name="组合 205"/>
            <p:cNvGrpSpPr/>
            <p:nvPr/>
          </p:nvGrpSpPr>
          <p:grpSpPr>
            <a:xfrm>
              <a:off x="559763" y="3356074"/>
              <a:ext cx="247618" cy="312810"/>
              <a:chOff x="1516063" y="3252788"/>
              <a:chExt cx="247651" cy="312737"/>
            </a:xfrm>
            <a:solidFill>
              <a:schemeClr val="accent4"/>
            </a:solidFill>
          </p:grpSpPr>
          <p:sp>
            <p:nvSpPr>
              <p:cNvPr id="68" name="Freeform 182"/>
              <p:cNvSpPr/>
              <p:nvPr/>
            </p:nvSpPr>
            <p:spPr bwMode="auto">
              <a:xfrm>
                <a:off x="1527176" y="3263900"/>
                <a:ext cx="236538" cy="301625"/>
              </a:xfrm>
              <a:custGeom>
                <a:avLst/>
                <a:gdLst>
                  <a:gd name="T0" fmla="*/ 0 w 149"/>
                  <a:gd name="T1" fmla="*/ 33 h 190"/>
                  <a:gd name="T2" fmla="*/ 7 w 149"/>
                  <a:gd name="T3" fmla="*/ 28 h 190"/>
                  <a:gd name="T4" fmla="*/ 96 w 149"/>
                  <a:gd name="T5" fmla="*/ 171 h 190"/>
                  <a:gd name="T6" fmla="*/ 96 w 149"/>
                  <a:gd name="T7" fmla="*/ 171 h 190"/>
                  <a:gd name="T8" fmla="*/ 99 w 149"/>
                  <a:gd name="T9" fmla="*/ 176 h 190"/>
                  <a:gd name="T10" fmla="*/ 101 w 149"/>
                  <a:gd name="T11" fmla="*/ 178 h 190"/>
                  <a:gd name="T12" fmla="*/ 105 w 149"/>
                  <a:gd name="T13" fmla="*/ 180 h 190"/>
                  <a:gd name="T14" fmla="*/ 109 w 149"/>
                  <a:gd name="T15" fmla="*/ 181 h 190"/>
                  <a:gd name="T16" fmla="*/ 114 w 149"/>
                  <a:gd name="T17" fmla="*/ 181 h 190"/>
                  <a:gd name="T18" fmla="*/ 119 w 149"/>
                  <a:gd name="T19" fmla="*/ 181 h 190"/>
                  <a:gd name="T20" fmla="*/ 123 w 149"/>
                  <a:gd name="T21" fmla="*/ 180 h 190"/>
                  <a:gd name="T22" fmla="*/ 127 w 149"/>
                  <a:gd name="T23" fmla="*/ 177 h 190"/>
                  <a:gd name="T24" fmla="*/ 127 w 149"/>
                  <a:gd name="T25" fmla="*/ 177 h 190"/>
                  <a:gd name="T26" fmla="*/ 131 w 149"/>
                  <a:gd name="T27" fmla="*/ 174 h 190"/>
                  <a:gd name="T28" fmla="*/ 135 w 149"/>
                  <a:gd name="T29" fmla="*/ 171 h 190"/>
                  <a:gd name="T30" fmla="*/ 137 w 149"/>
                  <a:gd name="T31" fmla="*/ 167 h 190"/>
                  <a:gd name="T32" fmla="*/ 138 w 149"/>
                  <a:gd name="T33" fmla="*/ 163 h 190"/>
                  <a:gd name="T34" fmla="*/ 139 w 149"/>
                  <a:gd name="T35" fmla="*/ 159 h 190"/>
                  <a:gd name="T36" fmla="*/ 139 w 149"/>
                  <a:gd name="T37" fmla="*/ 155 h 190"/>
                  <a:gd name="T38" fmla="*/ 138 w 149"/>
                  <a:gd name="T39" fmla="*/ 150 h 190"/>
                  <a:gd name="T40" fmla="*/ 137 w 149"/>
                  <a:gd name="T41" fmla="*/ 146 h 190"/>
                  <a:gd name="T42" fmla="*/ 49 w 149"/>
                  <a:gd name="T43" fmla="*/ 4 h 190"/>
                  <a:gd name="T44" fmla="*/ 54 w 149"/>
                  <a:gd name="T45" fmla="*/ 0 h 190"/>
                  <a:gd name="T46" fmla="*/ 145 w 149"/>
                  <a:gd name="T47" fmla="*/ 144 h 190"/>
                  <a:gd name="T48" fmla="*/ 145 w 149"/>
                  <a:gd name="T49" fmla="*/ 144 h 190"/>
                  <a:gd name="T50" fmla="*/ 147 w 149"/>
                  <a:gd name="T51" fmla="*/ 150 h 190"/>
                  <a:gd name="T52" fmla="*/ 149 w 149"/>
                  <a:gd name="T53" fmla="*/ 155 h 190"/>
                  <a:gd name="T54" fmla="*/ 149 w 149"/>
                  <a:gd name="T55" fmla="*/ 161 h 190"/>
                  <a:gd name="T56" fmla="*/ 147 w 149"/>
                  <a:gd name="T57" fmla="*/ 166 h 190"/>
                  <a:gd name="T58" fmla="*/ 145 w 149"/>
                  <a:gd name="T59" fmla="*/ 171 h 190"/>
                  <a:gd name="T60" fmla="*/ 142 w 149"/>
                  <a:gd name="T61" fmla="*/ 177 h 190"/>
                  <a:gd name="T62" fmla="*/ 138 w 149"/>
                  <a:gd name="T63" fmla="*/ 181 h 190"/>
                  <a:gd name="T64" fmla="*/ 133 w 149"/>
                  <a:gd name="T65" fmla="*/ 185 h 190"/>
                  <a:gd name="T66" fmla="*/ 133 w 149"/>
                  <a:gd name="T67" fmla="*/ 185 h 190"/>
                  <a:gd name="T68" fmla="*/ 127 w 149"/>
                  <a:gd name="T69" fmla="*/ 188 h 190"/>
                  <a:gd name="T70" fmla="*/ 120 w 149"/>
                  <a:gd name="T71" fmla="*/ 190 h 190"/>
                  <a:gd name="T72" fmla="*/ 115 w 149"/>
                  <a:gd name="T73" fmla="*/ 190 h 190"/>
                  <a:gd name="T74" fmla="*/ 108 w 149"/>
                  <a:gd name="T75" fmla="*/ 190 h 190"/>
                  <a:gd name="T76" fmla="*/ 103 w 149"/>
                  <a:gd name="T77" fmla="*/ 189 h 190"/>
                  <a:gd name="T78" fmla="*/ 97 w 149"/>
                  <a:gd name="T79" fmla="*/ 186 h 190"/>
                  <a:gd name="T80" fmla="*/ 93 w 149"/>
                  <a:gd name="T81" fmla="*/ 182 h 190"/>
                  <a:gd name="T82" fmla="*/ 91 w 149"/>
                  <a:gd name="T83" fmla="*/ 178 h 190"/>
                  <a:gd name="T84" fmla="*/ 0 w 149"/>
                  <a:gd name="T8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69" name="Freeform 183"/>
              <p:cNvSpPr/>
              <p:nvPr/>
            </p:nvSpPr>
            <p:spPr bwMode="auto">
              <a:xfrm>
                <a:off x="1516063" y="3252788"/>
                <a:ext cx="114300" cy="79375"/>
              </a:xfrm>
              <a:custGeom>
                <a:avLst/>
                <a:gdLst>
                  <a:gd name="T0" fmla="*/ 0 w 72"/>
                  <a:gd name="T1" fmla="*/ 47 h 50"/>
                  <a:gd name="T2" fmla="*/ 0 w 72"/>
                  <a:gd name="T3" fmla="*/ 47 h 50"/>
                  <a:gd name="T4" fmla="*/ 1 w 72"/>
                  <a:gd name="T5" fmla="*/ 49 h 50"/>
                  <a:gd name="T6" fmla="*/ 4 w 72"/>
                  <a:gd name="T7" fmla="*/ 50 h 50"/>
                  <a:gd name="T8" fmla="*/ 5 w 72"/>
                  <a:gd name="T9" fmla="*/ 50 h 50"/>
                  <a:gd name="T10" fmla="*/ 8 w 72"/>
                  <a:gd name="T11" fmla="*/ 49 h 50"/>
                  <a:gd name="T12" fmla="*/ 69 w 72"/>
                  <a:gd name="T13" fmla="*/ 11 h 50"/>
                  <a:gd name="T14" fmla="*/ 69 w 72"/>
                  <a:gd name="T15" fmla="*/ 11 h 50"/>
                  <a:gd name="T16" fmla="*/ 70 w 72"/>
                  <a:gd name="T17" fmla="*/ 9 h 50"/>
                  <a:gd name="T18" fmla="*/ 72 w 72"/>
                  <a:gd name="T19" fmla="*/ 8 h 50"/>
                  <a:gd name="T20" fmla="*/ 72 w 72"/>
                  <a:gd name="T21" fmla="*/ 5 h 50"/>
                  <a:gd name="T22" fmla="*/ 70 w 72"/>
                  <a:gd name="T23" fmla="*/ 2 h 50"/>
                  <a:gd name="T24" fmla="*/ 70 w 72"/>
                  <a:gd name="T25" fmla="*/ 2 h 50"/>
                  <a:gd name="T26" fmla="*/ 69 w 72"/>
                  <a:gd name="T27" fmla="*/ 1 h 50"/>
                  <a:gd name="T28" fmla="*/ 68 w 72"/>
                  <a:gd name="T29" fmla="*/ 0 h 50"/>
                  <a:gd name="T30" fmla="*/ 65 w 72"/>
                  <a:gd name="T31" fmla="*/ 0 h 50"/>
                  <a:gd name="T32" fmla="*/ 64 w 72"/>
                  <a:gd name="T33" fmla="*/ 1 h 50"/>
                  <a:gd name="T34" fmla="*/ 1 w 72"/>
                  <a:gd name="T35" fmla="*/ 39 h 50"/>
                  <a:gd name="T36" fmla="*/ 1 w 72"/>
                  <a:gd name="T37" fmla="*/ 39 h 50"/>
                  <a:gd name="T38" fmla="*/ 0 w 72"/>
                  <a:gd name="T39" fmla="*/ 40 h 50"/>
                  <a:gd name="T40" fmla="*/ 0 w 72"/>
                  <a:gd name="T41" fmla="*/ 43 h 50"/>
                  <a:gd name="T42" fmla="*/ 0 w 72"/>
                  <a:gd name="T43" fmla="*/ 44 h 50"/>
                  <a:gd name="T44" fmla="*/ 0 w 72"/>
                  <a:gd name="T45" fmla="*/ 47 h 50"/>
                  <a:gd name="T46" fmla="*/ 0 w 72"/>
                  <a:gd name="T47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70" name="Freeform 184"/>
              <p:cNvSpPr/>
              <p:nvPr/>
            </p:nvSpPr>
            <p:spPr bwMode="auto">
              <a:xfrm>
                <a:off x="1560513" y="3316288"/>
                <a:ext cx="161925" cy="219075"/>
              </a:xfrm>
              <a:custGeom>
                <a:avLst/>
                <a:gdLst>
                  <a:gd name="T0" fmla="*/ 0 w 102"/>
                  <a:gd name="T1" fmla="*/ 6 h 138"/>
                  <a:gd name="T2" fmla="*/ 9 w 102"/>
                  <a:gd name="T3" fmla="*/ 0 h 138"/>
                  <a:gd name="T4" fmla="*/ 88 w 102"/>
                  <a:gd name="T5" fmla="*/ 128 h 138"/>
                  <a:gd name="T6" fmla="*/ 88 w 102"/>
                  <a:gd name="T7" fmla="*/ 128 h 138"/>
                  <a:gd name="T8" fmla="*/ 91 w 102"/>
                  <a:gd name="T9" fmla="*/ 132 h 138"/>
                  <a:gd name="T10" fmla="*/ 94 w 102"/>
                  <a:gd name="T11" fmla="*/ 133 h 138"/>
                  <a:gd name="T12" fmla="*/ 98 w 102"/>
                  <a:gd name="T13" fmla="*/ 134 h 138"/>
                  <a:gd name="T14" fmla="*/ 102 w 102"/>
                  <a:gd name="T15" fmla="*/ 136 h 138"/>
                  <a:gd name="T16" fmla="*/ 102 w 102"/>
                  <a:gd name="T17" fmla="*/ 136 h 138"/>
                  <a:gd name="T18" fmla="*/ 101 w 102"/>
                  <a:gd name="T19" fmla="*/ 136 h 138"/>
                  <a:gd name="T20" fmla="*/ 101 w 102"/>
                  <a:gd name="T21" fmla="*/ 136 h 138"/>
                  <a:gd name="T22" fmla="*/ 95 w 102"/>
                  <a:gd name="T23" fmla="*/ 138 h 138"/>
                  <a:gd name="T24" fmla="*/ 88 w 102"/>
                  <a:gd name="T25" fmla="*/ 138 h 138"/>
                  <a:gd name="T26" fmla="*/ 83 w 102"/>
                  <a:gd name="T27" fmla="*/ 136 h 138"/>
                  <a:gd name="T28" fmla="*/ 79 w 102"/>
                  <a:gd name="T29" fmla="*/ 132 h 138"/>
                  <a:gd name="T30" fmla="*/ 0 w 102"/>
                  <a:gd name="T31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56" name="Freeform 185"/>
            <p:cNvSpPr>
              <a:spLocks noEditPoints="1"/>
            </p:cNvSpPr>
            <p:nvPr/>
          </p:nvSpPr>
          <p:spPr bwMode="auto">
            <a:xfrm>
              <a:off x="938252" y="2148630"/>
              <a:ext cx="199698" cy="152185"/>
            </a:xfrm>
            <a:custGeom>
              <a:avLst/>
              <a:gdLst>
                <a:gd name="T0" fmla="*/ 124 w 126"/>
                <a:gd name="T1" fmla="*/ 38 h 97"/>
                <a:gd name="T2" fmla="*/ 105 w 126"/>
                <a:gd name="T3" fmla="*/ 15 h 97"/>
                <a:gd name="T4" fmla="*/ 99 w 126"/>
                <a:gd name="T5" fmla="*/ 34 h 97"/>
                <a:gd name="T6" fmla="*/ 111 w 126"/>
                <a:gd name="T7" fmla="*/ 39 h 97"/>
                <a:gd name="T8" fmla="*/ 113 w 126"/>
                <a:gd name="T9" fmla="*/ 55 h 97"/>
                <a:gd name="T10" fmla="*/ 99 w 126"/>
                <a:gd name="T11" fmla="*/ 63 h 97"/>
                <a:gd name="T12" fmla="*/ 113 w 126"/>
                <a:gd name="T13" fmla="*/ 72 h 97"/>
                <a:gd name="T14" fmla="*/ 125 w 126"/>
                <a:gd name="T15" fmla="*/ 58 h 97"/>
                <a:gd name="T16" fmla="*/ 99 w 126"/>
                <a:gd name="T17" fmla="*/ 12 h 97"/>
                <a:gd name="T18" fmla="*/ 40 w 126"/>
                <a:gd name="T19" fmla="*/ 1 h 97"/>
                <a:gd name="T20" fmla="*/ 42 w 126"/>
                <a:gd name="T21" fmla="*/ 5 h 97"/>
                <a:gd name="T22" fmla="*/ 46 w 126"/>
                <a:gd name="T23" fmla="*/ 13 h 97"/>
                <a:gd name="T24" fmla="*/ 40 w 126"/>
                <a:gd name="T25" fmla="*/ 20 h 97"/>
                <a:gd name="T26" fmla="*/ 40 w 126"/>
                <a:gd name="T27" fmla="*/ 84 h 97"/>
                <a:gd name="T28" fmla="*/ 59 w 126"/>
                <a:gd name="T29" fmla="*/ 82 h 97"/>
                <a:gd name="T30" fmla="*/ 79 w 126"/>
                <a:gd name="T31" fmla="*/ 76 h 97"/>
                <a:gd name="T32" fmla="*/ 99 w 126"/>
                <a:gd name="T33" fmla="*/ 63 h 97"/>
                <a:gd name="T34" fmla="*/ 92 w 126"/>
                <a:gd name="T35" fmla="*/ 62 h 97"/>
                <a:gd name="T36" fmla="*/ 86 w 126"/>
                <a:gd name="T37" fmla="*/ 42 h 97"/>
                <a:gd name="T38" fmla="*/ 95 w 126"/>
                <a:gd name="T39" fmla="*/ 35 h 97"/>
                <a:gd name="T40" fmla="*/ 40 w 126"/>
                <a:gd name="T41" fmla="*/ 1 h 97"/>
                <a:gd name="T42" fmla="*/ 33 w 126"/>
                <a:gd name="T43" fmla="*/ 9 h 97"/>
                <a:gd name="T44" fmla="*/ 40 w 126"/>
                <a:gd name="T45" fmla="*/ 1 h 97"/>
                <a:gd name="T46" fmla="*/ 40 w 126"/>
                <a:gd name="T47" fmla="*/ 96 h 97"/>
                <a:gd name="T48" fmla="*/ 38 w 126"/>
                <a:gd name="T49" fmla="*/ 85 h 97"/>
                <a:gd name="T50" fmla="*/ 33 w 126"/>
                <a:gd name="T51" fmla="*/ 97 h 97"/>
                <a:gd name="T52" fmla="*/ 37 w 126"/>
                <a:gd name="T53" fmla="*/ 72 h 97"/>
                <a:gd name="T54" fmla="*/ 33 w 126"/>
                <a:gd name="T55" fmla="*/ 32 h 97"/>
                <a:gd name="T56" fmla="*/ 33 w 126"/>
                <a:gd name="T57" fmla="*/ 15 h 97"/>
                <a:gd name="T58" fmla="*/ 36 w 126"/>
                <a:gd name="T59" fmla="*/ 19 h 97"/>
                <a:gd name="T60" fmla="*/ 33 w 126"/>
                <a:gd name="T61" fmla="*/ 3 h 97"/>
                <a:gd name="T62" fmla="*/ 27 w 126"/>
                <a:gd name="T63" fmla="*/ 20 h 97"/>
                <a:gd name="T64" fmla="*/ 33 w 126"/>
                <a:gd name="T65" fmla="*/ 15 h 97"/>
                <a:gd name="T66" fmla="*/ 33 w 126"/>
                <a:gd name="T67" fmla="*/ 3 h 97"/>
                <a:gd name="T68" fmla="*/ 27 w 126"/>
                <a:gd name="T69" fmla="*/ 97 h 97"/>
                <a:gd name="T70" fmla="*/ 27 w 126"/>
                <a:gd name="T71" fmla="*/ 92 h 97"/>
                <a:gd name="T72" fmla="*/ 33 w 126"/>
                <a:gd name="T73" fmla="*/ 32 h 97"/>
                <a:gd name="T74" fmla="*/ 23 w 126"/>
                <a:gd name="T75" fmla="*/ 69 h 97"/>
                <a:gd name="T76" fmla="*/ 27 w 126"/>
                <a:gd name="T77" fmla="*/ 59 h 97"/>
                <a:gd name="T78" fmla="*/ 26 w 126"/>
                <a:gd name="T79" fmla="*/ 47 h 97"/>
                <a:gd name="T80" fmla="*/ 23 w 126"/>
                <a:gd name="T81" fmla="*/ 39 h 97"/>
                <a:gd name="T82" fmla="*/ 33 w 126"/>
                <a:gd name="T83" fmla="*/ 32 h 97"/>
                <a:gd name="T84" fmla="*/ 17 w 126"/>
                <a:gd name="T85" fmla="*/ 11 h 97"/>
                <a:gd name="T86" fmla="*/ 2 w 126"/>
                <a:gd name="T87" fmla="*/ 40 h 97"/>
                <a:gd name="T88" fmla="*/ 8 w 126"/>
                <a:gd name="T89" fmla="*/ 88 h 97"/>
                <a:gd name="T90" fmla="*/ 23 w 126"/>
                <a:gd name="T91" fmla="*/ 97 h 97"/>
                <a:gd name="T92" fmla="*/ 22 w 126"/>
                <a:gd name="T93" fmla="*/ 91 h 97"/>
                <a:gd name="T94" fmla="*/ 17 w 126"/>
                <a:gd name="T95" fmla="*/ 74 h 97"/>
                <a:gd name="T96" fmla="*/ 23 w 126"/>
                <a:gd name="T97" fmla="*/ 65 h 97"/>
                <a:gd name="T98" fmla="*/ 13 w 126"/>
                <a:gd name="T99" fmla="*/ 65 h 97"/>
                <a:gd name="T100" fmla="*/ 7 w 126"/>
                <a:gd name="T101" fmla="*/ 54 h 97"/>
                <a:gd name="T102" fmla="*/ 14 w 126"/>
                <a:gd name="T103" fmla="*/ 43 h 97"/>
                <a:gd name="T104" fmla="*/ 23 w 126"/>
                <a:gd name="T105" fmla="*/ 39 h 97"/>
                <a:gd name="T106" fmla="*/ 14 w 126"/>
                <a:gd name="T107" fmla="*/ 32 h 97"/>
                <a:gd name="T108" fmla="*/ 14 w 126"/>
                <a:gd name="T10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3" y="32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grpSp>
          <p:nvGrpSpPr>
            <p:cNvPr id="57" name="组合 199"/>
            <p:cNvGrpSpPr/>
            <p:nvPr/>
          </p:nvGrpSpPr>
          <p:grpSpPr>
            <a:xfrm>
              <a:off x="2708958" y="3203639"/>
              <a:ext cx="265079" cy="335040"/>
              <a:chOff x="3665538" y="3100388"/>
              <a:chExt cx="265113" cy="334963"/>
            </a:xfrm>
            <a:solidFill>
              <a:schemeClr val="accent6"/>
            </a:solidFill>
          </p:grpSpPr>
          <p:sp>
            <p:nvSpPr>
              <p:cNvPr id="65" name="Freeform 186"/>
              <p:cNvSpPr/>
              <p:nvPr/>
            </p:nvSpPr>
            <p:spPr bwMode="auto">
              <a:xfrm>
                <a:off x="3665538" y="3109913"/>
                <a:ext cx="252413" cy="325438"/>
              </a:xfrm>
              <a:custGeom>
                <a:avLst/>
                <a:gdLst>
                  <a:gd name="T0" fmla="*/ 159 w 159"/>
                  <a:gd name="T1" fmla="*/ 36 h 205"/>
                  <a:gd name="T2" fmla="*/ 151 w 159"/>
                  <a:gd name="T3" fmla="*/ 32 h 205"/>
                  <a:gd name="T4" fmla="*/ 56 w 159"/>
                  <a:gd name="T5" fmla="*/ 185 h 205"/>
                  <a:gd name="T6" fmla="*/ 56 w 159"/>
                  <a:gd name="T7" fmla="*/ 185 h 205"/>
                  <a:gd name="T8" fmla="*/ 53 w 159"/>
                  <a:gd name="T9" fmla="*/ 189 h 205"/>
                  <a:gd name="T10" fmla="*/ 50 w 159"/>
                  <a:gd name="T11" fmla="*/ 191 h 205"/>
                  <a:gd name="T12" fmla="*/ 46 w 159"/>
                  <a:gd name="T13" fmla="*/ 193 h 205"/>
                  <a:gd name="T14" fmla="*/ 41 w 159"/>
                  <a:gd name="T15" fmla="*/ 194 h 205"/>
                  <a:gd name="T16" fmla="*/ 37 w 159"/>
                  <a:gd name="T17" fmla="*/ 195 h 205"/>
                  <a:gd name="T18" fmla="*/ 31 w 159"/>
                  <a:gd name="T19" fmla="*/ 194 h 205"/>
                  <a:gd name="T20" fmla="*/ 27 w 159"/>
                  <a:gd name="T21" fmla="*/ 193 h 205"/>
                  <a:gd name="T22" fmla="*/ 22 w 159"/>
                  <a:gd name="T23" fmla="*/ 191 h 205"/>
                  <a:gd name="T24" fmla="*/ 22 w 159"/>
                  <a:gd name="T25" fmla="*/ 191 h 205"/>
                  <a:gd name="T26" fmla="*/ 18 w 159"/>
                  <a:gd name="T27" fmla="*/ 187 h 205"/>
                  <a:gd name="T28" fmla="*/ 15 w 159"/>
                  <a:gd name="T29" fmla="*/ 185 h 205"/>
                  <a:gd name="T30" fmla="*/ 12 w 159"/>
                  <a:gd name="T31" fmla="*/ 180 h 205"/>
                  <a:gd name="T32" fmla="*/ 10 w 159"/>
                  <a:gd name="T33" fmla="*/ 175 h 205"/>
                  <a:gd name="T34" fmla="*/ 10 w 159"/>
                  <a:gd name="T35" fmla="*/ 171 h 205"/>
                  <a:gd name="T36" fmla="*/ 10 w 159"/>
                  <a:gd name="T37" fmla="*/ 166 h 205"/>
                  <a:gd name="T38" fmla="*/ 11 w 159"/>
                  <a:gd name="T39" fmla="*/ 162 h 205"/>
                  <a:gd name="T40" fmla="*/ 12 w 159"/>
                  <a:gd name="T41" fmla="*/ 157 h 205"/>
                  <a:gd name="T42" fmla="*/ 107 w 159"/>
                  <a:gd name="T43" fmla="*/ 4 h 205"/>
                  <a:gd name="T44" fmla="*/ 100 w 159"/>
                  <a:gd name="T45" fmla="*/ 0 h 205"/>
                  <a:gd name="T46" fmla="*/ 4 w 159"/>
                  <a:gd name="T47" fmla="*/ 155 h 205"/>
                  <a:gd name="T48" fmla="*/ 4 w 159"/>
                  <a:gd name="T49" fmla="*/ 155 h 205"/>
                  <a:gd name="T50" fmla="*/ 2 w 159"/>
                  <a:gd name="T51" fmla="*/ 160 h 205"/>
                  <a:gd name="T52" fmla="*/ 0 w 159"/>
                  <a:gd name="T53" fmla="*/ 167 h 205"/>
                  <a:gd name="T54" fmla="*/ 0 w 159"/>
                  <a:gd name="T55" fmla="*/ 172 h 205"/>
                  <a:gd name="T56" fmla="*/ 2 w 159"/>
                  <a:gd name="T57" fmla="*/ 179 h 205"/>
                  <a:gd name="T58" fmla="*/ 3 w 159"/>
                  <a:gd name="T59" fmla="*/ 185 h 205"/>
                  <a:gd name="T60" fmla="*/ 7 w 159"/>
                  <a:gd name="T61" fmla="*/ 190 h 205"/>
                  <a:gd name="T62" fmla="*/ 11 w 159"/>
                  <a:gd name="T63" fmla="*/ 195 h 205"/>
                  <a:gd name="T64" fmla="*/ 16 w 159"/>
                  <a:gd name="T65" fmla="*/ 199 h 205"/>
                  <a:gd name="T66" fmla="*/ 16 w 159"/>
                  <a:gd name="T67" fmla="*/ 199 h 205"/>
                  <a:gd name="T68" fmla="*/ 23 w 159"/>
                  <a:gd name="T69" fmla="*/ 202 h 205"/>
                  <a:gd name="T70" fmla="*/ 30 w 159"/>
                  <a:gd name="T71" fmla="*/ 203 h 205"/>
                  <a:gd name="T72" fmla="*/ 35 w 159"/>
                  <a:gd name="T73" fmla="*/ 205 h 205"/>
                  <a:gd name="T74" fmla="*/ 42 w 159"/>
                  <a:gd name="T75" fmla="*/ 205 h 205"/>
                  <a:gd name="T76" fmla="*/ 48 w 159"/>
                  <a:gd name="T77" fmla="*/ 202 h 205"/>
                  <a:gd name="T78" fmla="*/ 53 w 159"/>
                  <a:gd name="T79" fmla="*/ 199 h 205"/>
                  <a:gd name="T80" fmla="*/ 58 w 159"/>
                  <a:gd name="T81" fmla="*/ 195 h 205"/>
                  <a:gd name="T82" fmla="*/ 62 w 159"/>
                  <a:gd name="T83" fmla="*/ 191 h 205"/>
                  <a:gd name="T84" fmla="*/ 159 w 159"/>
                  <a:gd name="T85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66" name="Freeform 187"/>
              <p:cNvSpPr/>
              <p:nvPr/>
            </p:nvSpPr>
            <p:spPr bwMode="auto">
              <a:xfrm>
                <a:off x="3808413" y="3100388"/>
                <a:ext cx="122238" cy="82550"/>
              </a:xfrm>
              <a:custGeom>
                <a:avLst/>
                <a:gdLst>
                  <a:gd name="T0" fmla="*/ 75 w 77"/>
                  <a:gd name="T1" fmla="*/ 50 h 52"/>
                  <a:gd name="T2" fmla="*/ 75 w 77"/>
                  <a:gd name="T3" fmla="*/ 50 h 52"/>
                  <a:gd name="T4" fmla="*/ 74 w 77"/>
                  <a:gd name="T5" fmla="*/ 51 h 52"/>
                  <a:gd name="T6" fmla="*/ 71 w 77"/>
                  <a:gd name="T7" fmla="*/ 52 h 52"/>
                  <a:gd name="T8" fmla="*/ 69 w 77"/>
                  <a:gd name="T9" fmla="*/ 52 h 52"/>
                  <a:gd name="T10" fmla="*/ 67 w 77"/>
                  <a:gd name="T11" fmla="*/ 51 h 52"/>
                  <a:gd name="T12" fmla="*/ 2 w 77"/>
                  <a:gd name="T13" fmla="*/ 12 h 52"/>
                  <a:gd name="T14" fmla="*/ 2 w 77"/>
                  <a:gd name="T15" fmla="*/ 12 h 52"/>
                  <a:gd name="T16" fmla="*/ 0 w 77"/>
                  <a:gd name="T17" fmla="*/ 9 h 52"/>
                  <a:gd name="T18" fmla="*/ 0 w 77"/>
                  <a:gd name="T19" fmla="*/ 8 h 52"/>
                  <a:gd name="T20" fmla="*/ 0 w 77"/>
                  <a:gd name="T21" fmla="*/ 5 h 52"/>
                  <a:gd name="T22" fmla="*/ 0 w 77"/>
                  <a:gd name="T23" fmla="*/ 2 h 52"/>
                  <a:gd name="T24" fmla="*/ 0 w 77"/>
                  <a:gd name="T25" fmla="*/ 2 h 52"/>
                  <a:gd name="T26" fmla="*/ 1 w 77"/>
                  <a:gd name="T27" fmla="*/ 1 h 52"/>
                  <a:gd name="T28" fmla="*/ 4 w 77"/>
                  <a:gd name="T29" fmla="*/ 0 h 52"/>
                  <a:gd name="T30" fmla="*/ 6 w 77"/>
                  <a:gd name="T31" fmla="*/ 0 h 52"/>
                  <a:gd name="T32" fmla="*/ 8 w 77"/>
                  <a:gd name="T33" fmla="*/ 1 h 52"/>
                  <a:gd name="T34" fmla="*/ 74 w 77"/>
                  <a:gd name="T35" fmla="*/ 42 h 52"/>
                  <a:gd name="T36" fmla="*/ 74 w 77"/>
                  <a:gd name="T37" fmla="*/ 42 h 52"/>
                  <a:gd name="T38" fmla="*/ 75 w 77"/>
                  <a:gd name="T39" fmla="*/ 43 h 52"/>
                  <a:gd name="T40" fmla="*/ 77 w 77"/>
                  <a:gd name="T41" fmla="*/ 46 h 52"/>
                  <a:gd name="T42" fmla="*/ 77 w 77"/>
                  <a:gd name="T43" fmla="*/ 47 h 52"/>
                  <a:gd name="T44" fmla="*/ 75 w 77"/>
                  <a:gd name="T45" fmla="*/ 50 h 52"/>
                  <a:gd name="T46" fmla="*/ 75 w 77"/>
                  <a:gd name="T4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67" name="Freeform 188"/>
              <p:cNvSpPr/>
              <p:nvPr/>
            </p:nvSpPr>
            <p:spPr bwMode="auto">
              <a:xfrm>
                <a:off x="3708401" y="3168650"/>
                <a:ext cx="173038" cy="234950"/>
              </a:xfrm>
              <a:custGeom>
                <a:avLst/>
                <a:gdLst>
                  <a:gd name="T0" fmla="*/ 109 w 109"/>
                  <a:gd name="T1" fmla="*/ 5 h 148"/>
                  <a:gd name="T2" fmla="*/ 99 w 109"/>
                  <a:gd name="T3" fmla="*/ 0 h 148"/>
                  <a:gd name="T4" fmla="*/ 15 w 109"/>
                  <a:gd name="T5" fmla="*/ 137 h 148"/>
                  <a:gd name="T6" fmla="*/ 15 w 109"/>
                  <a:gd name="T7" fmla="*/ 137 h 148"/>
                  <a:gd name="T8" fmla="*/ 12 w 109"/>
                  <a:gd name="T9" fmla="*/ 139 h 148"/>
                  <a:gd name="T10" fmla="*/ 8 w 109"/>
                  <a:gd name="T11" fmla="*/ 142 h 148"/>
                  <a:gd name="T12" fmla="*/ 4 w 109"/>
                  <a:gd name="T13" fmla="*/ 143 h 148"/>
                  <a:gd name="T14" fmla="*/ 0 w 109"/>
                  <a:gd name="T15" fmla="*/ 143 h 148"/>
                  <a:gd name="T16" fmla="*/ 0 w 109"/>
                  <a:gd name="T17" fmla="*/ 143 h 148"/>
                  <a:gd name="T18" fmla="*/ 0 w 109"/>
                  <a:gd name="T19" fmla="*/ 145 h 148"/>
                  <a:gd name="T20" fmla="*/ 0 w 109"/>
                  <a:gd name="T21" fmla="*/ 145 h 148"/>
                  <a:gd name="T22" fmla="*/ 7 w 109"/>
                  <a:gd name="T23" fmla="*/ 148 h 148"/>
                  <a:gd name="T24" fmla="*/ 14 w 109"/>
                  <a:gd name="T25" fmla="*/ 148 h 148"/>
                  <a:gd name="T26" fmla="*/ 21 w 109"/>
                  <a:gd name="T27" fmla="*/ 145 h 148"/>
                  <a:gd name="T28" fmla="*/ 25 w 109"/>
                  <a:gd name="T29" fmla="*/ 141 h 148"/>
                  <a:gd name="T30" fmla="*/ 109 w 109"/>
                  <a:gd name="T3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58" name="Freeform 189"/>
            <p:cNvSpPr>
              <a:spLocks noEditPoints="1"/>
            </p:cNvSpPr>
            <p:nvPr/>
          </p:nvSpPr>
          <p:spPr bwMode="auto">
            <a:xfrm>
              <a:off x="1411344" y="4819007"/>
              <a:ext cx="216340" cy="235411"/>
            </a:xfrm>
            <a:custGeom>
              <a:avLst/>
              <a:gdLst>
                <a:gd name="T0" fmla="*/ 107 w 137"/>
                <a:gd name="T1" fmla="*/ 68 h 147"/>
                <a:gd name="T2" fmla="*/ 103 w 137"/>
                <a:gd name="T3" fmla="*/ 51 h 147"/>
                <a:gd name="T4" fmla="*/ 103 w 137"/>
                <a:gd name="T5" fmla="*/ 99 h 147"/>
                <a:gd name="T6" fmla="*/ 117 w 137"/>
                <a:gd name="T7" fmla="*/ 111 h 147"/>
                <a:gd name="T8" fmla="*/ 115 w 137"/>
                <a:gd name="T9" fmla="*/ 118 h 147"/>
                <a:gd name="T10" fmla="*/ 103 w 137"/>
                <a:gd name="T11" fmla="*/ 38 h 147"/>
                <a:gd name="T12" fmla="*/ 115 w 137"/>
                <a:gd name="T13" fmla="*/ 19 h 147"/>
                <a:gd name="T14" fmla="*/ 117 w 137"/>
                <a:gd name="T15" fmla="*/ 24 h 147"/>
                <a:gd name="T16" fmla="*/ 103 w 137"/>
                <a:gd name="T17" fmla="*/ 38 h 147"/>
                <a:gd name="T18" fmla="*/ 114 w 137"/>
                <a:gd name="T19" fmla="*/ 68 h 147"/>
                <a:gd name="T20" fmla="*/ 134 w 137"/>
                <a:gd name="T21" fmla="*/ 65 h 147"/>
                <a:gd name="T22" fmla="*/ 136 w 137"/>
                <a:gd name="T23" fmla="*/ 70 h 147"/>
                <a:gd name="T24" fmla="*/ 114 w 137"/>
                <a:gd name="T25" fmla="*/ 70 h 147"/>
                <a:gd name="T26" fmla="*/ 69 w 137"/>
                <a:gd name="T27" fmla="*/ 30 h 147"/>
                <a:gd name="T28" fmla="*/ 103 w 137"/>
                <a:gd name="T29" fmla="*/ 51 h 147"/>
                <a:gd name="T30" fmla="*/ 90 w 137"/>
                <a:gd name="T31" fmla="*/ 100 h 147"/>
                <a:gd name="T32" fmla="*/ 84 w 137"/>
                <a:gd name="T33" fmla="*/ 142 h 147"/>
                <a:gd name="T34" fmla="*/ 69 w 137"/>
                <a:gd name="T35" fmla="*/ 114 h 147"/>
                <a:gd name="T36" fmla="*/ 83 w 137"/>
                <a:gd name="T37" fmla="*/ 96 h 147"/>
                <a:gd name="T38" fmla="*/ 95 w 137"/>
                <a:gd name="T39" fmla="*/ 84 h 147"/>
                <a:gd name="T40" fmla="*/ 99 w 137"/>
                <a:gd name="T41" fmla="*/ 62 h 147"/>
                <a:gd name="T42" fmla="*/ 91 w 137"/>
                <a:gd name="T43" fmla="*/ 47 h 147"/>
                <a:gd name="T44" fmla="*/ 69 w 137"/>
                <a:gd name="T45" fmla="*/ 38 h 147"/>
                <a:gd name="T46" fmla="*/ 100 w 137"/>
                <a:gd name="T47" fmla="*/ 31 h 147"/>
                <a:gd name="T48" fmla="*/ 100 w 137"/>
                <a:gd name="T49" fmla="*/ 36 h 147"/>
                <a:gd name="T50" fmla="*/ 103 w 137"/>
                <a:gd name="T51" fmla="*/ 99 h 147"/>
                <a:gd name="T52" fmla="*/ 99 w 137"/>
                <a:gd name="T53" fmla="*/ 101 h 147"/>
                <a:gd name="T54" fmla="*/ 103 w 137"/>
                <a:gd name="T55" fmla="*/ 99 h 147"/>
                <a:gd name="T56" fmla="*/ 72 w 137"/>
                <a:gd name="T57" fmla="*/ 1 h 147"/>
                <a:gd name="T58" fmla="*/ 72 w 137"/>
                <a:gd name="T59" fmla="*/ 23 h 147"/>
                <a:gd name="T60" fmla="*/ 67 w 137"/>
                <a:gd name="T61" fmla="*/ 147 h 147"/>
                <a:gd name="T62" fmla="*/ 49 w 137"/>
                <a:gd name="T63" fmla="*/ 137 h 147"/>
                <a:gd name="T64" fmla="*/ 41 w 137"/>
                <a:gd name="T65" fmla="*/ 92 h 147"/>
                <a:gd name="T66" fmla="*/ 41 w 137"/>
                <a:gd name="T67" fmla="*/ 43 h 147"/>
                <a:gd name="T68" fmla="*/ 69 w 137"/>
                <a:gd name="T69" fmla="*/ 30 h 147"/>
                <a:gd name="T70" fmla="*/ 57 w 137"/>
                <a:gd name="T71" fmla="*/ 40 h 147"/>
                <a:gd name="T72" fmla="*/ 45 w 137"/>
                <a:gd name="T73" fmla="*/ 51 h 147"/>
                <a:gd name="T74" fmla="*/ 40 w 137"/>
                <a:gd name="T75" fmla="*/ 68 h 147"/>
                <a:gd name="T76" fmla="*/ 54 w 137"/>
                <a:gd name="T77" fmla="*/ 93 h 147"/>
                <a:gd name="T78" fmla="*/ 56 w 137"/>
                <a:gd name="T79" fmla="*/ 97 h 147"/>
                <a:gd name="T80" fmla="*/ 69 w 137"/>
                <a:gd name="T81" fmla="*/ 147 h 147"/>
                <a:gd name="T82" fmla="*/ 69 w 137"/>
                <a:gd name="T83" fmla="*/ 24 h 147"/>
                <a:gd name="T84" fmla="*/ 65 w 137"/>
                <a:gd name="T85" fmla="*/ 4 h 147"/>
                <a:gd name="T86" fmla="*/ 69 w 137"/>
                <a:gd name="T87" fmla="*/ 0 h 147"/>
                <a:gd name="T88" fmla="*/ 38 w 137"/>
                <a:gd name="T89" fmla="*/ 104 h 147"/>
                <a:gd name="T90" fmla="*/ 35 w 137"/>
                <a:gd name="T91" fmla="*/ 99 h 147"/>
                <a:gd name="T92" fmla="*/ 35 w 137"/>
                <a:gd name="T93" fmla="*/ 38 h 147"/>
                <a:gd name="T94" fmla="*/ 38 w 137"/>
                <a:gd name="T95" fmla="*/ 31 h 147"/>
                <a:gd name="T96" fmla="*/ 35 w 137"/>
                <a:gd name="T97" fmla="*/ 84 h 147"/>
                <a:gd name="T98" fmla="*/ 33 w 137"/>
                <a:gd name="T99" fmla="*/ 59 h 147"/>
                <a:gd name="T100" fmla="*/ 35 w 137"/>
                <a:gd name="T101" fmla="*/ 30 h 147"/>
                <a:gd name="T102" fmla="*/ 33 w 137"/>
                <a:gd name="T103" fmla="*/ 36 h 147"/>
                <a:gd name="T104" fmla="*/ 21 w 137"/>
                <a:gd name="T105" fmla="*/ 20 h 147"/>
                <a:gd name="T106" fmla="*/ 35 w 137"/>
                <a:gd name="T107" fmla="*/ 30 h 147"/>
                <a:gd name="T108" fmla="*/ 26 w 137"/>
                <a:gd name="T109" fmla="*/ 116 h 147"/>
                <a:gd name="T110" fmla="*/ 21 w 137"/>
                <a:gd name="T111" fmla="*/ 116 h 147"/>
                <a:gd name="T112" fmla="*/ 33 w 137"/>
                <a:gd name="T113" fmla="*/ 99 h 147"/>
                <a:gd name="T114" fmla="*/ 4 w 137"/>
                <a:gd name="T115" fmla="*/ 65 h 147"/>
                <a:gd name="T116" fmla="*/ 23 w 137"/>
                <a:gd name="T117" fmla="*/ 65 h 147"/>
                <a:gd name="T118" fmla="*/ 21 w 137"/>
                <a:gd name="T119" fmla="*/ 72 h 147"/>
                <a:gd name="T120" fmla="*/ 0 w 137"/>
                <a:gd name="T121" fmla="*/ 68 h 147"/>
                <a:gd name="T122" fmla="*/ 4 w 137"/>
                <a:gd name="T123" fmla="*/ 6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  <p:grpSp>
          <p:nvGrpSpPr>
            <p:cNvPr id="59" name="组合 214"/>
            <p:cNvGrpSpPr/>
            <p:nvPr/>
          </p:nvGrpSpPr>
          <p:grpSpPr>
            <a:xfrm>
              <a:off x="1723250" y="3027385"/>
              <a:ext cx="160316" cy="255647"/>
              <a:chOff x="2679701" y="2924175"/>
              <a:chExt cx="160337" cy="255588"/>
            </a:xfrm>
            <a:solidFill>
              <a:schemeClr val="accent6"/>
            </a:solidFill>
          </p:grpSpPr>
          <p:sp>
            <p:nvSpPr>
              <p:cNvPr id="61" name="Freeform 190"/>
              <p:cNvSpPr/>
              <p:nvPr/>
            </p:nvSpPr>
            <p:spPr bwMode="auto">
              <a:xfrm>
                <a:off x="2770188" y="3103563"/>
                <a:ext cx="57150" cy="57150"/>
              </a:xfrm>
              <a:custGeom>
                <a:avLst/>
                <a:gdLst>
                  <a:gd name="T0" fmla="*/ 0 w 36"/>
                  <a:gd name="T1" fmla="*/ 22 h 36"/>
                  <a:gd name="T2" fmla="*/ 0 w 36"/>
                  <a:gd name="T3" fmla="*/ 22 h 36"/>
                  <a:gd name="T4" fmla="*/ 2 w 36"/>
                  <a:gd name="T5" fmla="*/ 27 h 36"/>
                  <a:gd name="T6" fmla="*/ 8 w 36"/>
                  <a:gd name="T7" fmla="*/ 33 h 36"/>
                  <a:gd name="T8" fmla="*/ 13 w 36"/>
                  <a:gd name="T9" fmla="*/ 36 h 36"/>
                  <a:gd name="T10" fmla="*/ 21 w 36"/>
                  <a:gd name="T11" fmla="*/ 36 h 36"/>
                  <a:gd name="T12" fmla="*/ 21 w 36"/>
                  <a:gd name="T13" fmla="*/ 36 h 36"/>
                  <a:gd name="T14" fmla="*/ 28 w 36"/>
                  <a:gd name="T15" fmla="*/ 33 h 36"/>
                  <a:gd name="T16" fmla="*/ 32 w 36"/>
                  <a:gd name="T17" fmla="*/ 29 h 36"/>
                  <a:gd name="T18" fmla="*/ 35 w 36"/>
                  <a:gd name="T19" fmla="*/ 22 h 36"/>
                  <a:gd name="T20" fmla="*/ 36 w 36"/>
                  <a:gd name="T21" fmla="*/ 15 h 36"/>
                  <a:gd name="T22" fmla="*/ 36 w 36"/>
                  <a:gd name="T23" fmla="*/ 15 h 36"/>
                  <a:gd name="T24" fmla="*/ 33 w 36"/>
                  <a:gd name="T25" fmla="*/ 8 h 36"/>
                  <a:gd name="T26" fmla="*/ 28 w 36"/>
                  <a:gd name="T27" fmla="*/ 3 h 36"/>
                  <a:gd name="T28" fmla="*/ 21 w 36"/>
                  <a:gd name="T29" fmla="*/ 0 h 36"/>
                  <a:gd name="T30" fmla="*/ 14 w 36"/>
                  <a:gd name="T31" fmla="*/ 0 h 36"/>
                  <a:gd name="T32" fmla="*/ 14 w 36"/>
                  <a:gd name="T33" fmla="*/ 0 h 36"/>
                  <a:gd name="T34" fmla="*/ 8 w 36"/>
                  <a:gd name="T35" fmla="*/ 3 h 36"/>
                  <a:gd name="T36" fmla="*/ 4 w 36"/>
                  <a:gd name="T37" fmla="*/ 8 h 36"/>
                  <a:gd name="T38" fmla="*/ 1 w 36"/>
                  <a:gd name="T39" fmla="*/ 14 h 36"/>
                  <a:gd name="T40" fmla="*/ 0 w 36"/>
                  <a:gd name="T41" fmla="*/ 22 h 36"/>
                  <a:gd name="T42" fmla="*/ 0 w 36"/>
                  <a:gd name="T4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62" name="Freeform 191"/>
              <p:cNvSpPr/>
              <p:nvPr/>
            </p:nvSpPr>
            <p:spPr bwMode="auto">
              <a:xfrm>
                <a:off x="2786063" y="2924175"/>
                <a:ext cx="53975" cy="192088"/>
              </a:xfrm>
              <a:custGeom>
                <a:avLst/>
                <a:gdLst>
                  <a:gd name="T0" fmla="*/ 0 w 34"/>
                  <a:gd name="T1" fmla="*/ 121 h 121"/>
                  <a:gd name="T2" fmla="*/ 0 w 34"/>
                  <a:gd name="T3" fmla="*/ 121 h 121"/>
                  <a:gd name="T4" fmla="*/ 21 w 34"/>
                  <a:gd name="T5" fmla="*/ 17 h 121"/>
                  <a:gd name="T6" fmla="*/ 21 w 34"/>
                  <a:gd name="T7" fmla="*/ 17 h 121"/>
                  <a:gd name="T8" fmla="*/ 27 w 34"/>
                  <a:gd name="T9" fmla="*/ 9 h 121"/>
                  <a:gd name="T10" fmla="*/ 31 w 34"/>
                  <a:gd name="T11" fmla="*/ 2 h 121"/>
                  <a:gd name="T12" fmla="*/ 34 w 34"/>
                  <a:gd name="T13" fmla="*/ 0 h 121"/>
                  <a:gd name="T14" fmla="*/ 34 w 34"/>
                  <a:gd name="T15" fmla="*/ 0 h 121"/>
                  <a:gd name="T16" fmla="*/ 31 w 34"/>
                  <a:gd name="T17" fmla="*/ 19 h 121"/>
                  <a:gd name="T18" fmla="*/ 25 w 34"/>
                  <a:gd name="T19" fmla="*/ 61 h 121"/>
                  <a:gd name="T20" fmla="*/ 14 w 34"/>
                  <a:gd name="T21" fmla="*/ 121 h 121"/>
                  <a:gd name="T22" fmla="*/ 0 w 34"/>
                  <a:gd name="T2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63" name="Freeform 192"/>
              <p:cNvSpPr/>
              <p:nvPr/>
            </p:nvSpPr>
            <p:spPr bwMode="auto">
              <a:xfrm>
                <a:off x="2679701" y="2954338"/>
                <a:ext cx="123825" cy="166688"/>
              </a:xfrm>
              <a:custGeom>
                <a:avLst/>
                <a:gdLst>
                  <a:gd name="T0" fmla="*/ 77 w 78"/>
                  <a:gd name="T1" fmla="*/ 98 h 105"/>
                  <a:gd name="T2" fmla="*/ 19 w 78"/>
                  <a:gd name="T3" fmla="*/ 13 h 105"/>
                  <a:gd name="T4" fmla="*/ 0 w 78"/>
                  <a:gd name="T5" fmla="*/ 0 h 105"/>
                  <a:gd name="T6" fmla="*/ 8 w 78"/>
                  <a:gd name="T7" fmla="*/ 20 h 105"/>
                  <a:gd name="T8" fmla="*/ 66 w 78"/>
                  <a:gd name="T9" fmla="*/ 105 h 105"/>
                  <a:gd name="T10" fmla="*/ 78 w 78"/>
                  <a:gd name="T11" fmla="*/ 98 h 105"/>
                  <a:gd name="T12" fmla="*/ 77 w 78"/>
                  <a:gd name="T13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  <p:sp>
            <p:nvSpPr>
              <p:cNvPr id="64" name="Freeform 193"/>
              <p:cNvSpPr/>
              <p:nvPr/>
            </p:nvSpPr>
            <p:spPr bwMode="auto">
              <a:xfrm>
                <a:off x="2798763" y="3149600"/>
                <a:ext cx="14288" cy="30163"/>
              </a:xfrm>
              <a:custGeom>
                <a:avLst/>
                <a:gdLst>
                  <a:gd name="T0" fmla="*/ 7 w 9"/>
                  <a:gd name="T1" fmla="*/ 2 h 19"/>
                  <a:gd name="T2" fmla="*/ 7 w 9"/>
                  <a:gd name="T3" fmla="*/ 2 h 19"/>
                  <a:gd name="T4" fmla="*/ 6 w 9"/>
                  <a:gd name="T5" fmla="*/ 0 h 19"/>
                  <a:gd name="T6" fmla="*/ 3 w 9"/>
                  <a:gd name="T7" fmla="*/ 0 h 19"/>
                  <a:gd name="T8" fmla="*/ 3 w 9"/>
                  <a:gd name="T9" fmla="*/ 0 h 19"/>
                  <a:gd name="T10" fmla="*/ 0 w 9"/>
                  <a:gd name="T11" fmla="*/ 1 h 19"/>
                  <a:gd name="T12" fmla="*/ 0 w 9"/>
                  <a:gd name="T13" fmla="*/ 4 h 19"/>
                  <a:gd name="T14" fmla="*/ 3 w 9"/>
                  <a:gd name="T15" fmla="*/ 16 h 19"/>
                  <a:gd name="T16" fmla="*/ 3 w 9"/>
                  <a:gd name="T17" fmla="*/ 16 h 19"/>
                  <a:gd name="T18" fmla="*/ 3 w 9"/>
                  <a:gd name="T19" fmla="*/ 19 h 19"/>
                  <a:gd name="T20" fmla="*/ 6 w 9"/>
                  <a:gd name="T21" fmla="*/ 19 h 19"/>
                  <a:gd name="T22" fmla="*/ 6 w 9"/>
                  <a:gd name="T23" fmla="*/ 19 h 19"/>
                  <a:gd name="T24" fmla="*/ 9 w 9"/>
                  <a:gd name="T25" fmla="*/ 17 h 19"/>
                  <a:gd name="T26" fmla="*/ 9 w 9"/>
                  <a:gd name="T27" fmla="*/ 15 h 19"/>
                  <a:gd name="T28" fmla="*/ 7 w 9"/>
                  <a:gd name="T2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800"/>
              </a:p>
            </p:txBody>
          </p:sp>
        </p:grpSp>
        <p:sp>
          <p:nvSpPr>
            <p:cNvPr id="60" name="Freeform 194"/>
            <p:cNvSpPr>
              <a:spLocks noEditPoints="1"/>
            </p:cNvSpPr>
            <p:nvPr/>
          </p:nvSpPr>
          <p:spPr bwMode="auto">
            <a:xfrm>
              <a:off x="1706136" y="1718232"/>
              <a:ext cx="216340" cy="235411"/>
            </a:xfrm>
            <a:custGeom>
              <a:avLst/>
              <a:gdLst>
                <a:gd name="T0" fmla="*/ 105 w 137"/>
                <a:gd name="T1" fmla="*/ 69 h 149"/>
                <a:gd name="T2" fmla="*/ 103 w 137"/>
                <a:gd name="T3" fmla="*/ 51 h 149"/>
                <a:gd name="T4" fmla="*/ 103 w 137"/>
                <a:gd name="T5" fmla="*/ 99 h 149"/>
                <a:gd name="T6" fmla="*/ 116 w 137"/>
                <a:gd name="T7" fmla="*/ 112 h 149"/>
                <a:gd name="T8" fmla="*/ 114 w 137"/>
                <a:gd name="T9" fmla="*/ 118 h 149"/>
                <a:gd name="T10" fmla="*/ 103 w 137"/>
                <a:gd name="T11" fmla="*/ 38 h 149"/>
                <a:gd name="T12" fmla="*/ 114 w 137"/>
                <a:gd name="T13" fmla="*/ 19 h 149"/>
                <a:gd name="T14" fmla="*/ 116 w 137"/>
                <a:gd name="T15" fmla="*/ 26 h 149"/>
                <a:gd name="T16" fmla="*/ 103 w 137"/>
                <a:gd name="T17" fmla="*/ 38 h 149"/>
                <a:gd name="T18" fmla="*/ 112 w 137"/>
                <a:gd name="T19" fmla="*/ 69 h 149"/>
                <a:gd name="T20" fmla="*/ 133 w 137"/>
                <a:gd name="T21" fmla="*/ 65 h 149"/>
                <a:gd name="T22" fmla="*/ 135 w 137"/>
                <a:gd name="T23" fmla="*/ 72 h 149"/>
                <a:gd name="T24" fmla="*/ 114 w 137"/>
                <a:gd name="T25" fmla="*/ 72 h 149"/>
                <a:gd name="T26" fmla="*/ 69 w 137"/>
                <a:gd name="T27" fmla="*/ 31 h 149"/>
                <a:gd name="T28" fmla="*/ 103 w 137"/>
                <a:gd name="T29" fmla="*/ 51 h 149"/>
                <a:gd name="T30" fmla="*/ 89 w 137"/>
                <a:gd name="T31" fmla="*/ 100 h 149"/>
                <a:gd name="T32" fmla="*/ 84 w 137"/>
                <a:gd name="T33" fmla="*/ 144 h 149"/>
                <a:gd name="T34" fmla="*/ 69 w 137"/>
                <a:gd name="T35" fmla="*/ 115 h 149"/>
                <a:gd name="T36" fmla="*/ 81 w 137"/>
                <a:gd name="T37" fmla="*/ 96 h 149"/>
                <a:gd name="T38" fmla="*/ 95 w 137"/>
                <a:gd name="T39" fmla="*/ 84 h 149"/>
                <a:gd name="T40" fmla="*/ 97 w 137"/>
                <a:gd name="T41" fmla="*/ 62 h 149"/>
                <a:gd name="T42" fmla="*/ 89 w 137"/>
                <a:gd name="T43" fmla="*/ 47 h 149"/>
                <a:gd name="T44" fmla="*/ 69 w 137"/>
                <a:gd name="T45" fmla="*/ 39 h 149"/>
                <a:gd name="T46" fmla="*/ 100 w 137"/>
                <a:gd name="T47" fmla="*/ 33 h 149"/>
                <a:gd name="T48" fmla="*/ 100 w 137"/>
                <a:gd name="T49" fmla="*/ 38 h 149"/>
                <a:gd name="T50" fmla="*/ 103 w 137"/>
                <a:gd name="T51" fmla="*/ 99 h 149"/>
                <a:gd name="T52" fmla="*/ 99 w 137"/>
                <a:gd name="T53" fmla="*/ 103 h 149"/>
                <a:gd name="T54" fmla="*/ 103 w 137"/>
                <a:gd name="T55" fmla="*/ 99 h 149"/>
                <a:gd name="T56" fmla="*/ 70 w 137"/>
                <a:gd name="T57" fmla="*/ 1 h 149"/>
                <a:gd name="T58" fmla="*/ 70 w 137"/>
                <a:gd name="T59" fmla="*/ 23 h 149"/>
                <a:gd name="T60" fmla="*/ 66 w 137"/>
                <a:gd name="T61" fmla="*/ 149 h 149"/>
                <a:gd name="T62" fmla="*/ 49 w 137"/>
                <a:gd name="T63" fmla="*/ 137 h 149"/>
                <a:gd name="T64" fmla="*/ 39 w 137"/>
                <a:gd name="T65" fmla="*/ 93 h 149"/>
                <a:gd name="T66" fmla="*/ 40 w 137"/>
                <a:gd name="T67" fmla="*/ 43 h 149"/>
                <a:gd name="T68" fmla="*/ 69 w 137"/>
                <a:gd name="T69" fmla="*/ 31 h 149"/>
                <a:gd name="T70" fmla="*/ 57 w 137"/>
                <a:gd name="T71" fmla="*/ 41 h 149"/>
                <a:gd name="T72" fmla="*/ 43 w 137"/>
                <a:gd name="T73" fmla="*/ 51 h 149"/>
                <a:gd name="T74" fmla="*/ 38 w 137"/>
                <a:gd name="T75" fmla="*/ 69 h 149"/>
                <a:gd name="T76" fmla="*/ 53 w 137"/>
                <a:gd name="T77" fmla="*/ 95 h 149"/>
                <a:gd name="T78" fmla="*/ 55 w 137"/>
                <a:gd name="T79" fmla="*/ 98 h 149"/>
                <a:gd name="T80" fmla="*/ 69 w 137"/>
                <a:gd name="T81" fmla="*/ 149 h 149"/>
                <a:gd name="T82" fmla="*/ 68 w 137"/>
                <a:gd name="T83" fmla="*/ 24 h 149"/>
                <a:gd name="T84" fmla="*/ 65 w 137"/>
                <a:gd name="T85" fmla="*/ 4 h 149"/>
                <a:gd name="T86" fmla="*/ 69 w 137"/>
                <a:gd name="T87" fmla="*/ 0 h 149"/>
                <a:gd name="T88" fmla="*/ 36 w 137"/>
                <a:gd name="T89" fmla="*/ 106 h 149"/>
                <a:gd name="T90" fmla="*/ 34 w 137"/>
                <a:gd name="T91" fmla="*/ 99 h 149"/>
                <a:gd name="T92" fmla="*/ 34 w 137"/>
                <a:gd name="T93" fmla="*/ 38 h 149"/>
                <a:gd name="T94" fmla="*/ 36 w 137"/>
                <a:gd name="T95" fmla="*/ 33 h 149"/>
                <a:gd name="T96" fmla="*/ 34 w 137"/>
                <a:gd name="T97" fmla="*/ 85 h 149"/>
                <a:gd name="T98" fmla="*/ 31 w 137"/>
                <a:gd name="T99" fmla="*/ 61 h 149"/>
                <a:gd name="T100" fmla="*/ 34 w 137"/>
                <a:gd name="T101" fmla="*/ 30 h 149"/>
                <a:gd name="T102" fmla="*/ 31 w 137"/>
                <a:gd name="T103" fmla="*/ 38 h 149"/>
                <a:gd name="T104" fmla="*/ 20 w 137"/>
                <a:gd name="T105" fmla="*/ 20 h 149"/>
                <a:gd name="T106" fmla="*/ 34 w 137"/>
                <a:gd name="T107" fmla="*/ 30 h 149"/>
                <a:gd name="T108" fmla="*/ 24 w 137"/>
                <a:gd name="T109" fmla="*/ 116 h 149"/>
                <a:gd name="T110" fmla="*/ 20 w 137"/>
                <a:gd name="T111" fmla="*/ 116 h 149"/>
                <a:gd name="T112" fmla="*/ 31 w 137"/>
                <a:gd name="T113" fmla="*/ 100 h 149"/>
                <a:gd name="T114" fmla="*/ 4 w 137"/>
                <a:gd name="T115" fmla="*/ 65 h 149"/>
                <a:gd name="T116" fmla="*/ 23 w 137"/>
                <a:gd name="T117" fmla="*/ 66 h 149"/>
                <a:gd name="T118" fmla="*/ 20 w 137"/>
                <a:gd name="T119" fmla="*/ 72 h 149"/>
                <a:gd name="T120" fmla="*/ 0 w 137"/>
                <a:gd name="T121" fmla="*/ 69 h 149"/>
                <a:gd name="T122" fmla="*/ 4 w 137"/>
                <a:gd name="T123" fmla="*/ 6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4" y="100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4" y="99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91438" tIns="45719" rIns="91438" bIns="45719"/>
            <a:lstStyle/>
            <a:p>
              <a:pPr>
                <a:defRPr/>
              </a:pPr>
              <a:endParaRPr lang="zh-CN" altLang="en-US" sz="2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上次课回顾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00" y="836018"/>
            <a:ext cx="2369305" cy="2258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136" y="786136"/>
            <a:ext cx="3360640" cy="2137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43" y="3763944"/>
            <a:ext cx="3209820" cy="18025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78" y="3461298"/>
            <a:ext cx="3028579" cy="23976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86128" y="299954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集合结构</a:t>
            </a:r>
            <a:endParaRPr lang="zh-CN" altLang="en-US" sz="3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685507" y="28833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线性结构</a:t>
            </a:r>
            <a:endParaRPr lang="zh-CN" altLang="en-US" sz="3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606582" y="556653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树型结构</a:t>
            </a:r>
            <a:endParaRPr lang="zh-CN" altLang="en-US" sz="3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823625" y="587369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网状结构</a:t>
            </a:r>
            <a:endParaRPr lang="zh-CN" altLang="en-US"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722" y="786100"/>
            <a:ext cx="7574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线性表顺序存储结构上的基本运算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493258" y="1968301"/>
            <a:ext cx="26981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查找操作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插入操作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删除操作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顺序表合并算法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982568" y="2086113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982568" y="29081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982568" y="37882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2567" y="4668341"/>
            <a:ext cx="304799" cy="3324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900" y="1155974"/>
            <a:ext cx="505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顺序表合并算法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550986" y="2356338"/>
            <a:ext cx="8235460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：有两个顺序表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，其元素均为非递减有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序排列，编写一个算法，将它们合并成一个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也是非递减有序排列。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900" y="1155974"/>
            <a:ext cx="505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顺序表合并算法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606295" y="2098560"/>
            <a:ext cx="7737230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算法描述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：设表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是一个空表，为使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也是非递减有序排列，可设两个指针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分别指向表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中的元素，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]&gt;LB-&gt;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则先将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插入到表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]&lt;=LB-&gt;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当前先将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插入到表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中，如此进行下去，直到其中一个表被扫描完毕，然后再将未扫描完的表汇总剩余的所有元素放到表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3941" y="857773"/>
            <a:ext cx="2761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顺序表合并算法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3009685" y="736608"/>
            <a:ext cx="60555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merge(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SeqList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*LA,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SeqList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*LB,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SeqList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*LC)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int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=0,j=0,k=0;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while(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&lt;=LA-&gt;last&amp;&amp;j&lt;=LB-&gt;last)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{  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if(LA-&gt;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]&lt;=LB-&gt;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[j])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{ LC-&gt;[k]=LA-&gt;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++;k++; 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}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else{  LC-&gt;[k]=LB-&gt;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;k++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}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}</a:t>
            </a:r>
            <a:endParaRPr lang="en-US" altLang="zh-CN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while(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&lt;=LA-&gt;last) /*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有剩余元素时，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余下的元素赋给表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LC*/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{  LC-&gt;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[k] = LA-&gt;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++;k++;   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while(j&lt;=LB-&gt;last) /*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有剩余元素时，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余下的元素赋给表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LC*/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{  LC-&gt;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[k] = LB-&gt;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;k++;   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LC-&gt;last=LA-&gt;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last+LB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-&gt;last;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537657" y="6086254"/>
            <a:ext cx="2069090" cy="53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ea typeface="华文楷体" panose="02010600040101010101" pitchFamily="2" charset="-122"/>
                <a:sym typeface="+mn-lt"/>
              </a:rPr>
              <a:t>链式存储结构</a:t>
            </a:r>
            <a:endParaRPr lang="zh-CN" altLang="en-US" b="1" dirty="0">
              <a:solidFill>
                <a:srgbClr val="FF0000"/>
              </a:solidFill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425343" y="6214841"/>
            <a:ext cx="831932" cy="315912"/>
          </a:xfrm>
          <a:prstGeom prst="notchedRightArrow">
            <a:avLst>
              <a:gd name="adj1" fmla="val 50000"/>
              <a:gd name="adj2" fmla="val 5871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696555" y="6086254"/>
            <a:ext cx="2448406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ea typeface="华文楷体" panose="02010600040101010101" pitchFamily="2" charset="-122"/>
                <a:sym typeface="+mn-lt"/>
              </a:rPr>
              <a:t>为克服这一缺点</a:t>
            </a:r>
            <a:endParaRPr lang="zh-CN" altLang="en-US" dirty="0"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723" y="980054"/>
            <a:ext cx="820627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顺序存储结构的优缺点分析</a:t>
            </a:r>
            <a:endParaRPr lang="en-US" altLang="zh-CN" sz="2800" dirty="0"/>
          </a:p>
          <a:p>
            <a:r>
              <a:rPr lang="zh-CN" altLang="en-US" sz="2800" dirty="0"/>
              <a:t>优点：</a:t>
            </a:r>
            <a:endParaRPr lang="en-US" altLang="zh-CN" sz="28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）无需为表示 表中元素之间的逻辑关系，增加额外的存储空间；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）可以快速地存取表中任一位置的元素。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dirty="0"/>
              <a:t>缺点：</a:t>
            </a:r>
            <a:endParaRPr lang="en-US" altLang="zh-CN" sz="28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）插入和删除操作需要移动大量的数据元素，效率较低；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）顺序表占用连续存储空间，存储分配属于静态分配形式，当表长变化较大时，难以确定合适的存储规模；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）易造成存储空间的“碎片”，浪费存储空间。</a:t>
            </a:r>
            <a:endParaRPr lang="zh-CN" altLang="en-US" sz="2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线性表的顺序存储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7" y="1528076"/>
            <a:ext cx="7567929" cy="48068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0440" y="10462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小结</a:t>
            </a:r>
            <a:endParaRPr lang="zh-CN" altLang="en-US" sz="2800" dirty="0"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742743" y="4926628"/>
            <a:ext cx="8179506" cy="83656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谢谢大家！</a:t>
            </a:r>
            <a:endParaRPr lang="en-US" altLang="zh-CN" sz="36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" y="1861429"/>
            <a:ext cx="9143999" cy="69944"/>
          </a:xfrm>
          <a:prstGeom prst="roundRect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减号 10"/>
          <p:cNvSpPr/>
          <p:nvPr/>
        </p:nvSpPr>
        <p:spPr>
          <a:xfrm rot="5400000">
            <a:off x="1849924" y="1842114"/>
            <a:ext cx="34081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减号 11"/>
          <p:cNvSpPr/>
          <p:nvPr/>
        </p:nvSpPr>
        <p:spPr>
          <a:xfrm rot="5400000">
            <a:off x="7387084" y="1836109"/>
            <a:ext cx="35282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2" y="2141253"/>
            <a:ext cx="3568889" cy="20684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23" y="2178956"/>
            <a:ext cx="3620656" cy="20684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32" y="559643"/>
            <a:ext cx="4741233" cy="1223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45" y="509082"/>
            <a:ext cx="5136444" cy="113857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0800000"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第二章 线性表</a:t>
            </a:r>
            <a:endParaRPr lang="zh-CN" altLang="en-US" sz="4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59"/>
            <a:ext cx="900644" cy="89543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4559" y="1636829"/>
            <a:ext cx="7409401" cy="334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本章内容简介：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介绍线性表的抽象数据类型定义；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给出顺序存储结构与链式存储结构；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介绍在相应存储结构上实现的线性表运算。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069976" y="1499633"/>
            <a:ext cx="7525940" cy="3702296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线性表的顺序存储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线性表的链式存储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2.4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一元多项式的表示及相加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2.5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顺序表与链表的综合比较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 dirty="0">
                <a:solidFill>
                  <a:prstClr val="white"/>
                </a:solidFill>
                <a:sym typeface="Arial" panose="020B0604020202020204" pitchFamily="34" charset="0"/>
              </a:rPr>
              <a:t>提纲</a:t>
            </a:r>
            <a:endParaRPr lang="zh-CN" altLang="en-US" sz="36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13535" y="2204793"/>
            <a:ext cx="65165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线性表的定义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2.1.2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线性表的抽象数据类型定义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606295" y="90277"/>
            <a:ext cx="950449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6295" y="889000"/>
            <a:ext cx="358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2.1.1 </a:t>
            </a:r>
            <a:r>
              <a:rPr lang="zh-CN" altLang="en-US" sz="3200" dirty="0"/>
              <a:t>线性表的定义</a:t>
            </a:r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462" y="1765326"/>
            <a:ext cx="2505075" cy="68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1162632"/>
            <a:ext cx="736600" cy="736600"/>
          </a:xfrm>
          <a:prstGeom prst="rect">
            <a:avLst/>
          </a:prstGeom>
        </p:spPr>
      </p:pic>
      <p:sp>
        <p:nvSpPr>
          <p:cNvPr id="10" name="矩形: 圆角 9"/>
          <p:cNvSpPr/>
          <p:nvPr/>
        </p:nvSpPr>
        <p:spPr>
          <a:xfrm>
            <a:off x="6437404" y="1421673"/>
            <a:ext cx="1752501" cy="77407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bg1"/>
                </a:solidFill>
              </a:rPr>
              <a:t>Linear List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Linear Table</a:t>
            </a:r>
            <a:r>
              <a:rPr lang="zh-CN" altLang="en-US" sz="1800" dirty="0">
                <a:solidFill>
                  <a:schemeClr val="bg1"/>
                </a:solidFill>
              </a:rPr>
              <a:t>       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110" y="1765352"/>
            <a:ext cx="1190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线性表</a:t>
            </a:r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92" y="4231233"/>
            <a:ext cx="2621101" cy="10671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92" y="2798438"/>
            <a:ext cx="3171243" cy="8301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39" y="2920562"/>
            <a:ext cx="4615986" cy="3035738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5092700" y="3429000"/>
            <a:ext cx="190500" cy="2155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098408" y="3797688"/>
            <a:ext cx="190500" cy="2155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092058" y="4231233"/>
            <a:ext cx="190500" cy="2155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092058" y="5452755"/>
            <a:ext cx="190500" cy="2155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092058" y="5009246"/>
            <a:ext cx="190500" cy="2155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6" idx="4"/>
            <a:endCxn id="17" idx="0"/>
          </p:cNvCxnSpPr>
          <p:nvPr/>
        </p:nvCxnSpPr>
        <p:spPr>
          <a:xfrm>
            <a:off x="5187950" y="3644512"/>
            <a:ext cx="5708" cy="153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7" idx="4"/>
            <a:endCxn id="18" idx="0"/>
          </p:cNvCxnSpPr>
          <p:nvPr/>
        </p:nvCxnSpPr>
        <p:spPr>
          <a:xfrm flipH="1">
            <a:off x="5187308" y="4013200"/>
            <a:ext cx="6350" cy="218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8" idx="4"/>
            <a:endCxn id="20" idx="0"/>
          </p:cNvCxnSpPr>
          <p:nvPr/>
        </p:nvCxnSpPr>
        <p:spPr>
          <a:xfrm>
            <a:off x="5187308" y="4446745"/>
            <a:ext cx="0" cy="562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0" idx="4"/>
            <a:endCxn id="19" idx="0"/>
          </p:cNvCxnSpPr>
          <p:nvPr/>
        </p:nvCxnSpPr>
        <p:spPr>
          <a:xfrm>
            <a:off x="5187308" y="5224758"/>
            <a:ext cx="0" cy="227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1809">
            <a:off x="4627882" y="3456685"/>
            <a:ext cx="550227" cy="24594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2760">
            <a:off x="4619772" y="3746849"/>
            <a:ext cx="565815" cy="25290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791096" y="6214412"/>
            <a:ext cx="422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线性表：线性结构的代表</a:t>
            </a:r>
            <a:endParaRPr lang="zh-CN" altLang="en-US" sz="2400" dirty="0"/>
          </a:p>
        </p:txBody>
      </p:sp>
      <p:sp>
        <p:nvSpPr>
          <p:cNvPr id="28" name="矩形 5"/>
          <p:cNvSpPr/>
          <p:nvPr/>
        </p:nvSpPr>
        <p:spPr>
          <a:xfrm>
            <a:off x="606295" y="90277"/>
            <a:ext cx="950449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椭圆 27"/>
              <p:cNvSpPr/>
              <p:nvPr/>
            </p:nvSpPr>
            <p:spPr>
              <a:xfrm>
                <a:off x="1574800" y="1907540"/>
                <a:ext cx="793750" cy="75628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椭圆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00" y="1907540"/>
                <a:ext cx="793750" cy="756285"/>
              </a:xfrm>
              <a:prstGeom prst="ellipse">
                <a:avLst/>
              </a:prstGeom>
              <a:blipFill rotWithShape="1">
                <a:blip r:embed="rId1"/>
                <a:stretch>
                  <a:fillRect l="-880" t="-924" r="-800" b="-84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椭圆 28"/>
              <p:cNvSpPr/>
              <p:nvPr/>
            </p:nvSpPr>
            <p:spPr>
              <a:xfrm>
                <a:off x="2809875" y="1907540"/>
                <a:ext cx="692150" cy="73025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9" name="椭圆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875" y="1907540"/>
                <a:ext cx="692150" cy="730250"/>
              </a:xfrm>
              <a:prstGeom prst="ellipse">
                <a:avLst/>
              </a:prstGeom>
              <a:blipFill rotWithShape="1">
                <a:blip r:embed="rId2"/>
                <a:stretch>
                  <a:fillRect l="-1009" t="-957" r="-917" b="-87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椭圆 29"/>
              <p:cNvSpPr/>
              <p:nvPr/>
            </p:nvSpPr>
            <p:spPr>
              <a:xfrm>
                <a:off x="4001135" y="1905635"/>
                <a:ext cx="742315" cy="73215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0" name="椭圆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135" y="1905635"/>
                <a:ext cx="742315" cy="732155"/>
              </a:xfrm>
              <a:prstGeom prst="ellipse">
                <a:avLst/>
              </a:prstGeom>
              <a:blipFill rotWithShape="1">
                <a:blip r:embed="rId3"/>
                <a:stretch>
                  <a:fillRect l="-941" t="-954" r="-855" b="-86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椭圆 30"/>
              <p:cNvSpPr/>
              <p:nvPr/>
            </p:nvSpPr>
            <p:spPr>
              <a:xfrm>
                <a:off x="5183505" y="1907540"/>
                <a:ext cx="700405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1" name="椭圆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05" y="1907540"/>
                <a:ext cx="700405" cy="706120"/>
              </a:xfrm>
              <a:prstGeom prst="ellipse">
                <a:avLst/>
              </a:prstGeom>
              <a:blipFill rotWithShape="1">
                <a:blip r:embed="rId4"/>
                <a:stretch>
                  <a:fillRect l="-997" t="-989" r="-907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椭圆 31"/>
              <p:cNvSpPr/>
              <p:nvPr/>
            </p:nvSpPr>
            <p:spPr>
              <a:xfrm>
                <a:off x="6376035" y="1907540"/>
                <a:ext cx="678180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2" name="椭圆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35" y="1907540"/>
                <a:ext cx="678180" cy="706120"/>
              </a:xfrm>
              <a:prstGeom prst="ellipse">
                <a:avLst/>
              </a:prstGeom>
              <a:blipFill rotWithShape="1">
                <a:blip r:embed="rId5"/>
                <a:stretch>
                  <a:fillRect l="-1030" t="-989" r="-1966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连接符 32"/>
          <p:cNvCxnSpPr>
            <a:stCxn id="28" idx="6"/>
            <a:endCxn id="29" idx="2"/>
          </p:cNvCxnSpPr>
          <p:nvPr/>
        </p:nvCxnSpPr>
        <p:spPr>
          <a:xfrm flipV="1">
            <a:off x="2368706" y="2272733"/>
            <a:ext cx="441325" cy="1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9" idx="6"/>
            <a:endCxn id="30" idx="2"/>
          </p:cNvCxnSpPr>
          <p:nvPr/>
        </p:nvCxnSpPr>
        <p:spPr>
          <a:xfrm flipV="1">
            <a:off x="3502112" y="2272098"/>
            <a:ext cx="49911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0" idx="6"/>
            <a:endCxn id="31" idx="2"/>
          </p:cNvCxnSpPr>
          <p:nvPr/>
        </p:nvCxnSpPr>
        <p:spPr>
          <a:xfrm flipV="1">
            <a:off x="4743708" y="2260666"/>
            <a:ext cx="440055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1" idx="6"/>
            <a:endCxn id="32" idx="2"/>
          </p:cNvCxnSpPr>
          <p:nvPr/>
        </p:nvCxnSpPr>
        <p:spPr>
          <a:xfrm>
            <a:off x="5883704" y="2260668"/>
            <a:ext cx="49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220222" y="2726686"/>
            <a:ext cx="3757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线性表的逻辑结构图</a:t>
            </a:r>
            <a:endParaRPr lang="zh-CN" altLang="en-US" sz="2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3623730" y="4028646"/>
            <a:ext cx="19800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结构特点？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        </a:t>
            </a:r>
            <a:endParaRPr lang="zh-CN" altLang="en-US" sz="2400" dirty="0"/>
          </a:p>
        </p:txBody>
      </p:sp>
      <p:sp>
        <p:nvSpPr>
          <p:cNvPr id="39" name="矩形 5"/>
          <p:cNvSpPr/>
          <p:nvPr/>
        </p:nvSpPr>
        <p:spPr>
          <a:xfrm>
            <a:off x="606295" y="90277"/>
            <a:ext cx="950449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6295" y="889000"/>
            <a:ext cx="3587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2.1.1 </a:t>
            </a:r>
            <a:r>
              <a:rPr lang="zh-CN" altLang="en-US" sz="3200" dirty="0"/>
              <a:t>线性表的定义</a:t>
            </a:r>
            <a:endParaRPr lang="zh-CN" altLang="en-US" sz="3200" dirty="0"/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PP_MARK_KEY" val="c9568e21-feec-4266-af05-11baf8bb9fb3"/>
  <p:tag name="COMMONDATA" val="eyJoZGlkIjoiYTc2ZGZiNzZiNDVlOGViOWVmM2JhOTY0NGJkNjUyYzg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7819</Words>
  <Application>WPS 演示</Application>
  <PresentationFormat>全屏显示(4:3)</PresentationFormat>
  <Paragraphs>777</Paragraphs>
  <Slides>46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5" baseType="lpstr">
      <vt:lpstr>Arial</vt:lpstr>
      <vt:lpstr>宋体</vt:lpstr>
      <vt:lpstr>Wingdings</vt:lpstr>
      <vt:lpstr>Calibri</vt:lpstr>
      <vt:lpstr>微软雅黑</vt:lpstr>
      <vt:lpstr>NimbusRomNo9L-Regu</vt:lpstr>
      <vt:lpstr>Segoe Print</vt:lpstr>
      <vt:lpstr>Wingdings 2</vt:lpstr>
      <vt:lpstr>Cambria Math</vt:lpstr>
      <vt:lpstr>等线</vt:lpstr>
      <vt:lpstr>Arial Unicode MS</vt:lpstr>
      <vt:lpstr>等线 Light</vt:lpstr>
      <vt:lpstr>Times New Roman</vt:lpstr>
      <vt:lpstr>华文楷体</vt:lpstr>
      <vt:lpstr>Swiss911 UCm BT</vt:lpstr>
      <vt:lpstr>Office 主题​​</vt:lpstr>
      <vt:lpstr>1_Office 主题​​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bingshu</dc:creator>
  <cp:lastModifiedBy>BookPlus</cp:lastModifiedBy>
  <cp:revision>1364</cp:revision>
  <dcterms:created xsi:type="dcterms:W3CDTF">2021-09-11T01:34:00Z</dcterms:created>
  <dcterms:modified xsi:type="dcterms:W3CDTF">2024-03-04T14:29:00Z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BFC61225ADC4494099A84F2261ED46FE</vt:lpwstr>
  </property>
  <property fmtid="{D5CDD505-2E9C-101B-9397-08002B2CF9AE}" pid="3" name="KSOProductBuildVer">
    <vt:lpwstr>2052-11.1.0.13703</vt:lpwstr>
  </property>
</Properties>
</file>